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Proxima Nova"/>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ProximaNova-bold.fntdata"/><Relationship Id="rId12" Type="http://schemas.openxmlformats.org/officeDocument/2006/relationships/font" Target="fonts/ProximaNov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roximaNova-boldItalic.fntdata"/><Relationship Id="rId14" Type="http://schemas.openxmlformats.org/officeDocument/2006/relationships/font" Target="fonts/ProximaNova-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Category:Malcolm_X#/media/File:Malcolm_X_NYWTS_2.jpg" TargetMode="External"/><Relationship Id="rId3" Type="http://schemas.openxmlformats.org/officeDocument/2006/relationships/hyperlink" Target="https://www.history.com/topics/black-history/malcolm-x" TargetMode="External"/><Relationship Id="rId4" Type="http://schemas.openxmlformats.org/officeDocument/2006/relationships/hyperlink" Target="https://www.pbs.org/wgbh/americanexperience/features/malcolmx-timeline-malcolm-xs-lif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i.edu/object/npg_NPG.2004.33" TargetMode="External"/><Relationship Id="rId3" Type="http://schemas.openxmlformats.org/officeDocument/2006/relationships/hyperlink" Target="https://www.history.com/topics/black-history/malcolm-x" TargetMode="External"/><Relationship Id="rId4" Type="http://schemas.openxmlformats.org/officeDocument/2006/relationships/hyperlink" Target="https://www.pbs.org/wgbh/americanexperience/features/malcolmx-timeline-malcolm-xs-life/" TargetMode="External"/><Relationship Id="rId5" Type="http://schemas.openxmlformats.org/officeDocument/2006/relationships/hyperlink" Target="https://www.usatoday.com/story/news/nation-now/2015/02/21/malcolm-x-anniversary-death/23764967/"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i.edu/object/npg_NPG.95.36" TargetMode="External"/><Relationship Id="rId3" Type="http://schemas.openxmlformats.org/officeDocument/2006/relationships/hyperlink" Target="https://www.history.com/topics/black-history/malcolm-x" TargetMode="External"/><Relationship Id="rId4" Type="http://schemas.openxmlformats.org/officeDocument/2006/relationships/hyperlink" Target="https://www.pbs.org/wgbh/americanexperience/features/malcolmx-timeline-malcolm-xs-life/" TargetMode="External"/><Relationship Id="rId5" Type="http://schemas.openxmlformats.org/officeDocument/2006/relationships/hyperlink" Target="https://en.wikiquote.org/wiki/Malcolm_X"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ytimes.com/1964/05/08/archives/malcolm-x-pleased-by-whites-attitude-on-trip-to-mecca.html" TargetMode="External"/><Relationship Id="rId3" Type="http://schemas.openxmlformats.org/officeDocument/2006/relationships/hyperlink" Target="https://www.britannica.com/biography/Malcolm-X" TargetMode="External"/><Relationship Id="rId4" Type="http://schemas.openxmlformats.org/officeDocument/2006/relationships/hyperlink" Target="https://wisconsinmuslimjournal.org/malcolm-x-on-his-1964-pilgrimage-to-makkah/"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Category:Malcolm_X#/media/File:MartinLutherKingMalcolmX.jpg" TargetMode="External"/><Relationship Id="rId3" Type="http://schemas.openxmlformats.org/officeDocument/2006/relationships/hyperlink" Target="https://www.history.com/topics/black-history/malcolm-x" TargetMode="External"/><Relationship Id="rId4" Type="http://schemas.openxmlformats.org/officeDocument/2006/relationships/hyperlink" Target="https://en.wikiquote.org/wiki/Malcolm_X" TargetMode="External"/><Relationship Id="rId5" Type="http://schemas.openxmlformats.org/officeDocument/2006/relationships/hyperlink" Target="https://www.pbs.org/wgbh/americanexperience/features/malcolmx-timeline-malcolm-xs-lif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iip-photo-archive/32291428050/in/album-72157660879342833/"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1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Malcolm X was born under the name Malcolm Little in Omaha, Nebraska, a state in the American South, on May 19, 2925. Malcolm’s father was a Christian Baptist minister who worked toward the improvement of the lives of Black Americans. After receiving threats from the Ku Klux Klan (KKK), Malcolm’s father moved the family to Wisconsin and then again to Michigan.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Malcolm experienced much racism as a child. His home was burned to the ground by KKK members. After his father died in a streetcar accident (he believed to be caused by KKK), Malcolm fell into trouble after engaging in a life of crime. He was sent to jail in 1946.</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Image: </a:t>
            </a:r>
            <a:r>
              <a:rPr lang="en" sz="1200" u="sng">
                <a:solidFill>
                  <a:schemeClr val="hlink"/>
                </a:solidFill>
                <a:latin typeface="Calibri"/>
                <a:ea typeface="Calibri"/>
                <a:cs typeface="Calibri"/>
                <a:sym typeface="Calibri"/>
                <a:hlinkClick r:id="rId2"/>
              </a:rPr>
              <a:t>Wikimedia Commons</a:t>
            </a:r>
            <a:br>
              <a:rPr lang="en" sz="1200">
                <a:latin typeface="Calibri"/>
                <a:ea typeface="Calibri"/>
                <a:cs typeface="Calibri"/>
                <a:sym typeface="Calibri"/>
              </a:rPr>
            </a:b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Source:</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A&amp;E Television. (2019). “Malcolm X.” Retrieved from </a:t>
            </a:r>
            <a:r>
              <a:rPr lang="en" sz="1200" u="sng">
                <a:solidFill>
                  <a:schemeClr val="hlink"/>
                </a:solidFill>
                <a:latin typeface="Calibri"/>
                <a:ea typeface="Calibri"/>
                <a:cs typeface="Calibri"/>
                <a:sym typeface="Calibri"/>
                <a:hlinkClick r:id="rId3"/>
              </a:rPr>
              <a:t>https://www.history.com/topics/black-history/malcolm-x</a:t>
            </a:r>
            <a:r>
              <a:rPr lang="en" sz="1200">
                <a:latin typeface="Calibri"/>
                <a:ea typeface="Calibri"/>
                <a:cs typeface="Calibri"/>
                <a:sym typeface="Calibri"/>
              </a:rPr>
              <a:t>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PBS. (2019). “Timeline of Malcolm X’s Life.” Retrieved from </a:t>
            </a:r>
            <a:r>
              <a:rPr lang="en" sz="1200" u="sng">
                <a:solidFill>
                  <a:schemeClr val="hlink"/>
                </a:solidFill>
                <a:latin typeface="Calibri"/>
                <a:ea typeface="Calibri"/>
                <a:cs typeface="Calibri"/>
                <a:sym typeface="Calibri"/>
                <a:hlinkClick r:id="rId4"/>
              </a:rPr>
              <a:t>https://www.pbs.org/wgbh/americanexperience/features/malcolmx-timeline-malcolm-xs-life/</a:t>
            </a:r>
            <a:r>
              <a:rPr lang="en" sz="1200">
                <a:latin typeface="Calibri"/>
                <a:ea typeface="Calibri"/>
                <a:cs typeface="Calibri"/>
                <a:sym typeface="Calibri"/>
              </a:rPr>
              <a:t>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X, Malcolm &amp; Haley, A. (1965). “The Autobiography of Malcolm X.”</a:t>
            </a:r>
            <a:endParaRPr sz="1200">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sz="1200">
              <a:solidFill>
                <a:srgbClr val="07182E"/>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f34d195af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4f34d195af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While in jail, Malcolm came into contact with the teachings of Elijah Muhammad, the leader of the Nation of Islam (also called the Black Muslims). “</a:t>
            </a:r>
            <a:r>
              <a:rPr lang="en" sz="1200">
                <a:solidFill>
                  <a:srgbClr val="181818"/>
                </a:solidFill>
                <a:highlight>
                  <a:srgbClr val="FFFFFF"/>
                </a:highlight>
                <a:latin typeface="Calibri"/>
                <a:ea typeface="Calibri"/>
                <a:cs typeface="Calibri"/>
                <a:sym typeface="Calibri"/>
              </a:rPr>
              <a:t>Muhammad’s thesis that the white man is the devil with whom blacks cannot live had a strong impact on Malcolm.” Malcolm became a preacher in the Nation of Islam and dropped his last name--”Little”--because he believed the name was given by the slave-masters that owned his ancestors. Instead, he took the name “X”, indicating that his identity was stolen.</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2"/>
              </a:rPr>
              <a:t>Smithsonian National Portrait Gallery</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Sources:</a:t>
            </a:r>
            <a:endParaRPr sz="1200">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latin typeface="Calibri"/>
                <a:ea typeface="Calibri"/>
                <a:cs typeface="Calibri"/>
                <a:sym typeface="Calibri"/>
              </a:rPr>
              <a:t>A&amp;E Television. (2019). “Malcolm X.” Retrieved from </a:t>
            </a:r>
            <a:r>
              <a:rPr lang="en" sz="1200" u="sng">
                <a:solidFill>
                  <a:schemeClr val="hlink"/>
                </a:solidFill>
                <a:latin typeface="Calibri"/>
                <a:ea typeface="Calibri"/>
                <a:cs typeface="Calibri"/>
                <a:sym typeface="Calibri"/>
                <a:hlinkClick r:id="rId3"/>
              </a:rPr>
              <a:t>https://www.history.com/topics/black-history/malcolm-x</a:t>
            </a:r>
            <a:r>
              <a:rPr lang="en" sz="1200">
                <a:latin typeface="Calibri"/>
                <a:ea typeface="Calibri"/>
                <a:cs typeface="Calibri"/>
                <a:sym typeface="Calibri"/>
              </a:rPr>
              <a:t> </a:t>
            </a:r>
            <a:endParaRPr sz="1200">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latin typeface="Calibri"/>
                <a:ea typeface="Calibri"/>
                <a:cs typeface="Calibri"/>
                <a:sym typeface="Calibri"/>
              </a:rPr>
              <a:t>PBS. (2019). “Timeline of Malcolm X’s Life.” Retrieved from </a:t>
            </a:r>
            <a:r>
              <a:rPr lang="en" sz="1200" u="sng">
                <a:solidFill>
                  <a:schemeClr val="hlink"/>
                </a:solidFill>
                <a:latin typeface="Calibri"/>
                <a:ea typeface="Calibri"/>
                <a:cs typeface="Calibri"/>
                <a:sym typeface="Calibri"/>
                <a:hlinkClick r:id="rId4"/>
              </a:rPr>
              <a:t>https://www.pbs.org/wgbh/americanexperience/features/malcolmx-timeline-malcolm-xs-life/</a:t>
            </a:r>
            <a:r>
              <a:rPr lang="en" sz="1200">
                <a:latin typeface="Calibri"/>
                <a:ea typeface="Calibri"/>
                <a:cs typeface="Calibri"/>
                <a:sym typeface="Calibri"/>
              </a:rPr>
              <a:t> </a:t>
            </a:r>
            <a:endParaRPr sz="1200">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latin typeface="Calibri"/>
                <a:ea typeface="Calibri"/>
                <a:cs typeface="Calibri"/>
                <a:sym typeface="Calibri"/>
              </a:rPr>
              <a:t>X, Malcolm. (1965). “Speech from New York City.” </a:t>
            </a:r>
            <a:r>
              <a:rPr i="1" lang="en" sz="1050">
                <a:solidFill>
                  <a:srgbClr val="222222"/>
                </a:solidFill>
                <a:highlight>
                  <a:srgbClr val="FFFFFF"/>
                </a:highlight>
              </a:rPr>
              <a:t>Malcolm X Speaks: Selected Speeches and Statements. </a:t>
            </a:r>
            <a:r>
              <a:rPr lang="en" sz="1200">
                <a:latin typeface="Calibri"/>
                <a:ea typeface="Calibri"/>
                <a:cs typeface="Calibri"/>
                <a:sym typeface="Calibri"/>
              </a:rPr>
              <a:t>Retrieved from </a:t>
            </a:r>
            <a:r>
              <a:rPr lang="en" sz="1200" u="sng">
                <a:solidFill>
                  <a:schemeClr val="hlink"/>
                </a:solidFill>
                <a:latin typeface="Calibri"/>
                <a:ea typeface="Calibri"/>
                <a:cs typeface="Calibri"/>
                <a:sym typeface="Calibri"/>
                <a:hlinkClick r:id="rId5"/>
              </a:rPr>
              <a:t>https://www.usatoday.com/story/news/nation-now/2015/02/21/malcolm-x-anniversary-death/23764967/</a:t>
            </a:r>
            <a:r>
              <a:rPr lang="en" sz="1200">
                <a:latin typeface="Calibri"/>
                <a:ea typeface="Calibri"/>
                <a:cs typeface="Calibri"/>
                <a:sym typeface="Calibri"/>
              </a:rPr>
              <a:t> </a:t>
            </a:r>
            <a:endParaRPr sz="1200">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sz="1200">
              <a:solidFill>
                <a:srgbClr val="07182E"/>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f34d195af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4f34d195af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When Malcolm left jail in 1952, he quickly rose to among the top leadership in the Nation of Islam. He recruited members and preached about racist behavior by whites and advocated for self-defense. Over time, however, Malcolm had issues with the Nation of Islam’s leaders, particularly Elijah Muhammad. He had pushed for the group to join the Civil Rights movement more directly and also discovered criminal behavior by members of the Nation. Malcolm X became </a:t>
            </a:r>
            <a:r>
              <a:rPr lang="en" sz="1200">
                <a:latin typeface="Calibri"/>
                <a:ea typeface="Calibri"/>
                <a:cs typeface="Calibri"/>
                <a:sym typeface="Calibri"/>
              </a:rPr>
              <a:t>dissatisfied</a:t>
            </a:r>
            <a:r>
              <a:rPr lang="en" sz="1200">
                <a:latin typeface="Calibri"/>
                <a:ea typeface="Calibri"/>
                <a:cs typeface="Calibri"/>
                <a:sym typeface="Calibri"/>
              </a:rPr>
              <a:t> and left the Nation of Islam and converted to Sunni Islam.</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00000"/>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2"/>
              </a:rPr>
              <a:t>Smithsonian Institution</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marR="0" rtl="0" algn="l">
              <a:spcBef>
                <a:spcPts val="0"/>
              </a:spcBef>
              <a:spcAft>
                <a:spcPts val="0"/>
              </a:spcAft>
              <a:buNone/>
            </a:pPr>
            <a:r>
              <a:rPr lang="en" sz="1200">
                <a:solidFill>
                  <a:srgbClr val="07182E"/>
                </a:solidFill>
                <a:latin typeface="Calibri"/>
                <a:ea typeface="Calibri"/>
                <a:cs typeface="Calibri"/>
                <a:sym typeface="Calibri"/>
              </a:rPr>
              <a:t>Sources:</a:t>
            </a:r>
            <a:endParaRPr sz="1200">
              <a:solidFill>
                <a:srgbClr val="07182E"/>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latin typeface="Calibri"/>
                <a:ea typeface="Calibri"/>
                <a:cs typeface="Calibri"/>
                <a:sym typeface="Calibri"/>
              </a:rPr>
              <a:t>A&amp;E Television. (2019). “Malcolm X.” Retrieved from </a:t>
            </a:r>
            <a:r>
              <a:rPr lang="en" sz="1200" u="sng">
                <a:solidFill>
                  <a:schemeClr val="hlink"/>
                </a:solidFill>
                <a:latin typeface="Calibri"/>
                <a:ea typeface="Calibri"/>
                <a:cs typeface="Calibri"/>
                <a:sym typeface="Calibri"/>
                <a:hlinkClick r:id="rId3"/>
              </a:rPr>
              <a:t>https://www.history.com/topics/black-history/malcolm-x</a:t>
            </a:r>
            <a:r>
              <a:rPr lang="en" sz="1200">
                <a:latin typeface="Calibri"/>
                <a:ea typeface="Calibri"/>
                <a:cs typeface="Calibri"/>
                <a:sym typeface="Calibri"/>
              </a:rPr>
              <a:t> </a:t>
            </a:r>
            <a:endParaRPr sz="1200">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latin typeface="Calibri"/>
                <a:ea typeface="Calibri"/>
                <a:cs typeface="Calibri"/>
                <a:sym typeface="Calibri"/>
              </a:rPr>
              <a:t>PBS. (2019). “Timeline of Malcolm X’s Life.” Retrieved from </a:t>
            </a:r>
            <a:r>
              <a:rPr lang="en" sz="1200" u="sng">
                <a:solidFill>
                  <a:schemeClr val="hlink"/>
                </a:solidFill>
                <a:latin typeface="Calibri"/>
                <a:ea typeface="Calibri"/>
                <a:cs typeface="Calibri"/>
                <a:sym typeface="Calibri"/>
                <a:hlinkClick r:id="rId4"/>
              </a:rPr>
              <a:t>https://www.pbs.org/wgbh/americanexperience/features/malcolmx-timeline-malcolm-xs-life/</a:t>
            </a:r>
            <a:r>
              <a:rPr lang="en" sz="1200">
                <a:latin typeface="Calibri"/>
                <a:ea typeface="Calibri"/>
                <a:cs typeface="Calibri"/>
                <a:sym typeface="Calibri"/>
              </a:rPr>
              <a:t> </a:t>
            </a:r>
            <a:endParaRPr sz="1200">
              <a:solidFill>
                <a:srgbClr val="07182E"/>
              </a:solidFill>
              <a:latin typeface="Calibri"/>
              <a:ea typeface="Calibri"/>
              <a:cs typeface="Calibri"/>
              <a:sym typeface="Calibri"/>
            </a:endParaRPr>
          </a:p>
          <a:p>
            <a:pPr indent="-304800" lvl="0" marL="457200" marR="0" rtl="0" algn="l">
              <a:spcBef>
                <a:spcPts val="0"/>
              </a:spcBef>
              <a:spcAft>
                <a:spcPts val="0"/>
              </a:spcAft>
              <a:buClr>
                <a:srgbClr val="07182E"/>
              </a:buClr>
              <a:buSzPts val="1200"/>
              <a:buFont typeface="Calibri"/>
              <a:buChar char="●"/>
            </a:pPr>
            <a:r>
              <a:rPr lang="en" sz="1200">
                <a:solidFill>
                  <a:srgbClr val="07182E"/>
                </a:solidFill>
                <a:latin typeface="Calibri"/>
                <a:ea typeface="Calibri"/>
                <a:cs typeface="Calibri"/>
                <a:sym typeface="Calibri"/>
              </a:rPr>
              <a:t>X, Malcolm. (1964). “The Ballot or the Bullet.” Retrieved from </a:t>
            </a:r>
            <a:r>
              <a:rPr lang="en" sz="1200" u="sng">
                <a:solidFill>
                  <a:schemeClr val="hlink"/>
                </a:solidFill>
                <a:latin typeface="Calibri"/>
                <a:ea typeface="Calibri"/>
                <a:cs typeface="Calibri"/>
                <a:sym typeface="Calibri"/>
                <a:hlinkClick r:id="rId5"/>
              </a:rPr>
              <a:t>https://en.wikiquote.org/wiki/Malcolm_X</a:t>
            </a:r>
            <a:r>
              <a:rPr lang="en" sz="1200">
                <a:solidFill>
                  <a:srgbClr val="07182E"/>
                </a:solidFill>
                <a:latin typeface="Calibri"/>
                <a:ea typeface="Calibri"/>
                <a:cs typeface="Calibri"/>
                <a:sym typeface="Calibri"/>
              </a:rPr>
              <a:t> </a:t>
            </a:r>
            <a:endParaRPr sz="1200">
              <a:solidFill>
                <a:srgbClr val="07182E"/>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f370c4f24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g4f370c4f24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When Malcolm X went on the hajj--the Muslim pilgrimage to Mecca, Saudi Arabia--in 1964, he described it as a transformative experience. He was stunned by seeing Muslims of every race all in one place peacefully praying and worshipping God together. During his time of travel, he also visited Egypt, Lebanon, Liberia, Senegal, Nigeria, and Ghana. He met world leaders such as Ahmed Ben Bella of Algeria, Gamal Abdel Nasser of Egypt, and Kwame Nkrumah of Ghana.</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During the hajj, Malcolm took on a new name: </a:t>
            </a:r>
            <a:r>
              <a:rPr lang="en" sz="1200">
                <a:latin typeface="Calibri"/>
                <a:ea typeface="Calibri"/>
                <a:cs typeface="Calibri"/>
                <a:sym typeface="Calibri"/>
              </a:rPr>
              <a:t>El-Hajj Malik El-Shabazz. He officially decided that the teachings of the Nation of Islam were not in-line with global practices and beliefs of Islam and began to preach Sunni Islam. He began preaching that the solution to racial problems in the U.S. lay in orthodox Sunni Islam, not in the often-violent and separatist teachings of the Nation of Islam.</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Malcolm’s new-found faith did not make the leaders of the Nation of Islam happy. They were worried that his influence and new approach would harm their own efforts. Over the next year, some supporters of the Nation of Islam threatened Malcolm X and his family.</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On February 21, 1965, Malcolm X was assassinated while giving a speech in New York City.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Photo: AP Photos, 1964</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Sources:</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New York Times. (1964). “Malcolm X Pleased by Whites’ Attitudes on Trip to Mecca.” Retrieved from </a:t>
            </a:r>
            <a:r>
              <a:rPr lang="en" sz="1200" u="sng">
                <a:solidFill>
                  <a:schemeClr val="hlink"/>
                </a:solidFill>
                <a:latin typeface="Calibri"/>
                <a:ea typeface="Calibri"/>
                <a:cs typeface="Calibri"/>
                <a:sym typeface="Calibri"/>
                <a:hlinkClick r:id="rId2"/>
              </a:rPr>
              <a:t>https://www.nytimes.com/1964/05/08/archives/malcolm-x-pleased-by-whites-attitude-on-trip-to-mecca.html</a:t>
            </a:r>
            <a:r>
              <a:rPr lang="en" sz="1200">
                <a:latin typeface="Calibri"/>
                <a:ea typeface="Calibri"/>
                <a:cs typeface="Calibri"/>
                <a:sym typeface="Calibri"/>
              </a:rPr>
              <a:t>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Mamiya, L. (2019). “Malcolm X.” </a:t>
            </a:r>
            <a:r>
              <a:rPr i="1" lang="en" sz="1200">
                <a:latin typeface="Calibri"/>
                <a:ea typeface="Calibri"/>
                <a:cs typeface="Calibri"/>
                <a:sym typeface="Calibri"/>
              </a:rPr>
              <a:t>Encyclopedia Britannica</a:t>
            </a:r>
            <a:r>
              <a:rPr lang="en" sz="1200">
                <a:latin typeface="Calibri"/>
                <a:ea typeface="Calibri"/>
                <a:cs typeface="Calibri"/>
                <a:sym typeface="Calibri"/>
              </a:rPr>
              <a:t>. Retrieved from </a:t>
            </a:r>
            <a:r>
              <a:rPr lang="en" sz="1200" u="sng">
                <a:solidFill>
                  <a:schemeClr val="hlink"/>
                </a:solidFill>
                <a:latin typeface="Calibri"/>
                <a:ea typeface="Calibri"/>
                <a:cs typeface="Calibri"/>
                <a:sym typeface="Calibri"/>
                <a:hlinkClick r:id="rId3"/>
              </a:rPr>
              <a:t>https://www.britannica.com/biography/Malcolm-X</a:t>
            </a:r>
            <a:r>
              <a:rPr lang="en" sz="1200">
                <a:latin typeface="Calibri"/>
                <a:ea typeface="Calibri"/>
                <a:cs typeface="Calibri"/>
                <a:sym typeface="Calibri"/>
              </a:rPr>
              <a:t>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Wisconsin Muslim Journal. (2018). “Malcolm X on his 1964 </a:t>
            </a:r>
            <a:r>
              <a:rPr lang="en" sz="1200">
                <a:latin typeface="Calibri"/>
                <a:ea typeface="Calibri"/>
                <a:cs typeface="Calibri"/>
                <a:sym typeface="Calibri"/>
              </a:rPr>
              <a:t>Pilgrimage</a:t>
            </a:r>
            <a:r>
              <a:rPr lang="en" sz="1200">
                <a:latin typeface="Calibri"/>
                <a:ea typeface="Calibri"/>
                <a:cs typeface="Calibri"/>
                <a:sym typeface="Calibri"/>
              </a:rPr>
              <a:t> to Makkah.” Retrieved from </a:t>
            </a:r>
            <a:r>
              <a:rPr lang="en" sz="1200" u="sng">
                <a:solidFill>
                  <a:schemeClr val="hlink"/>
                </a:solidFill>
                <a:latin typeface="Calibri"/>
                <a:ea typeface="Calibri"/>
                <a:cs typeface="Calibri"/>
                <a:sym typeface="Calibri"/>
                <a:hlinkClick r:id="rId4"/>
              </a:rPr>
              <a:t>https://wisconsinmuslimjournal.org/malcolm-x-on-his-1964-pilgrimage-to-makkah/</a:t>
            </a:r>
            <a:r>
              <a:rPr lang="en" sz="1200">
                <a:latin typeface="Calibri"/>
                <a:ea typeface="Calibri"/>
                <a:cs typeface="Calibri"/>
                <a:sym typeface="Calibri"/>
              </a:rPr>
              <a:t> </a:t>
            </a:r>
            <a:endParaRPr sz="1200">
              <a:latin typeface="Calibri"/>
              <a:ea typeface="Calibri"/>
              <a:cs typeface="Calibri"/>
              <a:sym typeface="Calibri"/>
            </a:endParaRPr>
          </a:p>
          <a:p>
            <a:pPr indent="0" lvl="0" marL="0" marR="0" rtl="0" algn="l">
              <a:spcBef>
                <a:spcPts val="0"/>
              </a:spcBef>
              <a:spcAft>
                <a:spcPts val="0"/>
              </a:spcAft>
              <a:buClr>
                <a:schemeClr val="dk1"/>
              </a:buClr>
              <a:buFont typeface="Arial"/>
              <a:buNone/>
            </a:pPr>
            <a:r>
              <a:t/>
            </a:r>
            <a:endParaRPr sz="1200">
              <a:solidFill>
                <a:srgbClr val="07182E"/>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f34d195af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4f34d195af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Notes:</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latin typeface="Calibri"/>
                <a:ea typeface="Calibri"/>
                <a:cs typeface="Calibri"/>
                <a:sym typeface="Calibri"/>
              </a:rPr>
              <a:t>Malcolm X is viewed as an important leader of the Civil Rights movement during the 1950s and 1960s. His fiery speeches and condemnation of </a:t>
            </a:r>
            <a:r>
              <a:rPr lang="en" sz="1200">
                <a:latin typeface="Calibri"/>
                <a:ea typeface="Calibri"/>
                <a:cs typeface="Calibri"/>
                <a:sym typeface="Calibri"/>
              </a:rPr>
              <a:t>discrimination against African Americans</a:t>
            </a:r>
            <a:r>
              <a:rPr lang="en" sz="1200">
                <a:latin typeface="Calibri"/>
                <a:ea typeface="Calibri"/>
                <a:cs typeface="Calibri"/>
                <a:sym typeface="Calibri"/>
              </a:rPr>
              <a:t> gave a voice to the feelings of anger that many Black Americans felt during this time period. He pushed for change and after leaving the Nation of Islam, expressed a desire to work directly with other leaders in the Civil Rights movement. During his travels to the Middle East and Africa, Malcolm X expressed a direct connection with the plight of the communities in the colonized world. There have been many books and films made about his life and legacy. </a:t>
            </a:r>
            <a:endParaRPr sz="1200">
              <a:latin typeface="Calibri"/>
              <a:ea typeface="Calibri"/>
              <a:cs typeface="Calibri"/>
              <a:sym typeface="Calibri"/>
            </a:endParaRPr>
          </a:p>
          <a:p>
            <a:pPr indent="0" lvl="0" marL="0" rtl="0" algn="l">
              <a:lnSpc>
                <a:spcPct val="115000"/>
              </a:lnSpc>
              <a:spcBef>
                <a:spcPts val="0"/>
              </a:spcBef>
              <a:spcAft>
                <a:spcPts val="0"/>
              </a:spcAft>
              <a:buNone/>
            </a:pPr>
            <a:r>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2"/>
              </a:rPr>
              <a:t>Wikimedia Commons</a:t>
            </a:r>
            <a:endParaRPr sz="12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marR="0" rtl="0" algn="l">
              <a:spcBef>
                <a:spcPts val="0"/>
              </a:spcBef>
              <a:spcAft>
                <a:spcPts val="0"/>
              </a:spcAft>
              <a:buClr>
                <a:schemeClr val="dk1"/>
              </a:buClr>
              <a:buFont typeface="Arial"/>
              <a:buNone/>
            </a:pPr>
            <a:r>
              <a:rPr lang="en" sz="1200">
                <a:solidFill>
                  <a:srgbClr val="07182E"/>
                </a:solidFill>
                <a:latin typeface="Calibri"/>
                <a:ea typeface="Calibri"/>
                <a:cs typeface="Calibri"/>
                <a:sym typeface="Calibri"/>
              </a:rPr>
              <a:t>Source:</a:t>
            </a:r>
            <a:endParaRPr sz="1200">
              <a:solidFill>
                <a:srgbClr val="07182E"/>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latin typeface="Calibri"/>
                <a:ea typeface="Calibri"/>
                <a:cs typeface="Calibri"/>
                <a:sym typeface="Calibri"/>
              </a:rPr>
              <a:t>A&amp;E Television. (2019). “Malcolm X.” Retrieved from </a:t>
            </a:r>
            <a:r>
              <a:rPr lang="en" sz="1200" u="sng">
                <a:solidFill>
                  <a:schemeClr val="hlink"/>
                </a:solidFill>
                <a:latin typeface="Calibri"/>
                <a:ea typeface="Calibri"/>
                <a:cs typeface="Calibri"/>
                <a:sym typeface="Calibri"/>
                <a:hlinkClick r:id="rId3"/>
              </a:rPr>
              <a:t>https://www.history.com/topics/black-history/malcolm-x</a:t>
            </a:r>
            <a:r>
              <a:rPr lang="en" sz="1200">
                <a:latin typeface="Calibri"/>
                <a:ea typeface="Calibri"/>
                <a:cs typeface="Calibri"/>
                <a:sym typeface="Calibri"/>
              </a:rPr>
              <a:t> </a:t>
            </a:r>
            <a:endParaRPr sz="1200">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Char char="●"/>
            </a:pPr>
            <a:r>
              <a:rPr lang="en" sz="1200">
                <a:latin typeface="Calibri"/>
                <a:ea typeface="Calibri"/>
                <a:cs typeface="Calibri"/>
                <a:sym typeface="Calibri"/>
              </a:rPr>
              <a:t>Clarke, J. (1990). “Malcolm X: The Man and His Times.” Retrieved from </a:t>
            </a:r>
            <a:r>
              <a:rPr lang="en" sz="1200" u="sng">
                <a:solidFill>
                  <a:schemeClr val="hlink"/>
                </a:solidFill>
                <a:latin typeface="Calibri"/>
                <a:ea typeface="Calibri"/>
                <a:cs typeface="Calibri"/>
                <a:sym typeface="Calibri"/>
                <a:hlinkClick r:id="rId4"/>
              </a:rPr>
              <a:t>https://en.wikiquote.org/wiki/Malcolm_X</a:t>
            </a:r>
            <a:r>
              <a:rPr lang="en" sz="1200">
                <a:latin typeface="Calibri"/>
                <a:ea typeface="Calibri"/>
                <a:cs typeface="Calibri"/>
                <a:sym typeface="Calibri"/>
              </a:rPr>
              <a:t> </a:t>
            </a:r>
            <a:endParaRPr sz="1200">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 sz="1200">
                <a:latin typeface="Calibri"/>
                <a:ea typeface="Calibri"/>
                <a:cs typeface="Calibri"/>
                <a:sym typeface="Calibri"/>
              </a:rPr>
              <a:t>PBS. (2019). “Timeline of Malcolm X’s Life.” Retrieved from </a:t>
            </a:r>
            <a:r>
              <a:rPr lang="en" sz="1200" u="sng">
                <a:solidFill>
                  <a:schemeClr val="hlink"/>
                </a:solidFill>
                <a:latin typeface="Calibri"/>
                <a:ea typeface="Calibri"/>
                <a:cs typeface="Calibri"/>
                <a:sym typeface="Calibri"/>
                <a:hlinkClick r:id="rId5"/>
              </a:rPr>
              <a:t>https://www.pbs.org/wgbh/americanexperience/features/malcolmx-timeline-malcolm-xs-life/</a:t>
            </a:r>
            <a:r>
              <a:rPr lang="en" sz="1200">
                <a:latin typeface="Calibri"/>
                <a:ea typeface="Calibri"/>
                <a:cs typeface="Calibri"/>
                <a:sym typeface="Calibri"/>
              </a:rPr>
              <a:t> </a:t>
            </a:r>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10: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sz="1200">
                <a:latin typeface="Calibri"/>
                <a:ea typeface="Calibri"/>
                <a:cs typeface="Calibri"/>
                <a:sym typeface="Calibri"/>
              </a:rPr>
              <a:t>Photo: </a:t>
            </a:r>
            <a:r>
              <a:rPr lang="en" sz="1200" u="sng">
                <a:solidFill>
                  <a:schemeClr val="hlink"/>
                </a:solidFill>
                <a:latin typeface="Calibri"/>
                <a:ea typeface="Calibri"/>
                <a:cs typeface="Calibri"/>
                <a:sym typeface="Calibri"/>
                <a:hlinkClick r:id="rId2"/>
              </a:rPr>
              <a:t>IIP Flickr Album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IP Branded Intro Slide" type="title">
  <p:cSld name="TITLE">
    <p:bg>
      <p:bgPr>
        <a:solidFill>
          <a:srgbClr val="FFFFFF"/>
        </a:solidFill>
      </p:bgPr>
    </p:bg>
    <p:spTree>
      <p:nvGrpSpPr>
        <p:cNvPr id="6" name="Shape 6"/>
        <p:cNvGrpSpPr/>
        <p:nvPr/>
      </p:nvGrpSpPr>
      <p:grpSpPr>
        <a:xfrm>
          <a:off x="0" y="0"/>
          <a:ext cx="0" cy="0"/>
          <a:chOff x="0" y="0"/>
          <a:chExt cx="0" cy="0"/>
        </a:xfrm>
      </p:grpSpPr>
      <p:sp>
        <p:nvSpPr>
          <p:cNvPr id="7" name="Google Shape;7;p2"/>
          <p:cNvSpPr txBox="1"/>
          <p:nvPr>
            <p:ph type="title"/>
          </p:nvPr>
        </p:nvSpPr>
        <p:spPr>
          <a:xfrm>
            <a:off x="282200" y="2221296"/>
            <a:ext cx="8127900" cy="2267099"/>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rgbClr val="07182E"/>
              </a:buClr>
              <a:buSzPts val="1400"/>
              <a:buFont typeface="Proxima Nova"/>
              <a:buNone/>
              <a:defRPr b="1" i="0" sz="7200" u="none" cap="none" strike="noStrike">
                <a:solidFill>
                  <a:srgbClr val="07182E"/>
                </a:solidFill>
                <a:latin typeface="Proxima Nova"/>
                <a:ea typeface="Proxima Nova"/>
                <a:cs typeface="Proxima Nova"/>
                <a:sym typeface="Proxima Nova"/>
              </a:defRPr>
            </a:lvl1pPr>
            <a:lvl2pPr indent="0" lvl="1" rtl="0">
              <a:spcBef>
                <a:spcPts val="0"/>
              </a:spcBef>
              <a:spcAft>
                <a:spcPts val="0"/>
              </a:spcAft>
              <a:buClr>
                <a:srgbClr val="EB3E25"/>
              </a:buClr>
              <a:buSzPts val="1400"/>
              <a:buFont typeface="Arial"/>
              <a:buNone/>
              <a:defRPr sz="9600">
                <a:solidFill>
                  <a:srgbClr val="EB3E25"/>
                </a:solidFill>
              </a:defRPr>
            </a:lvl2pPr>
            <a:lvl3pPr indent="0" lvl="2" rtl="0">
              <a:spcBef>
                <a:spcPts val="0"/>
              </a:spcBef>
              <a:spcAft>
                <a:spcPts val="0"/>
              </a:spcAft>
              <a:buClr>
                <a:srgbClr val="EB3E25"/>
              </a:buClr>
              <a:buSzPts val="1400"/>
              <a:buFont typeface="Arial"/>
              <a:buNone/>
              <a:defRPr sz="9600">
                <a:solidFill>
                  <a:srgbClr val="EB3E25"/>
                </a:solidFill>
              </a:defRPr>
            </a:lvl3pPr>
            <a:lvl4pPr indent="0" lvl="3" rtl="0">
              <a:spcBef>
                <a:spcPts val="0"/>
              </a:spcBef>
              <a:spcAft>
                <a:spcPts val="0"/>
              </a:spcAft>
              <a:buClr>
                <a:srgbClr val="EB3E25"/>
              </a:buClr>
              <a:buSzPts val="1400"/>
              <a:buFont typeface="Arial"/>
              <a:buNone/>
              <a:defRPr sz="9600">
                <a:solidFill>
                  <a:srgbClr val="EB3E25"/>
                </a:solidFill>
              </a:defRPr>
            </a:lvl4pPr>
            <a:lvl5pPr indent="0" lvl="4" rtl="0">
              <a:spcBef>
                <a:spcPts val="0"/>
              </a:spcBef>
              <a:spcAft>
                <a:spcPts val="0"/>
              </a:spcAft>
              <a:buClr>
                <a:srgbClr val="EB3E25"/>
              </a:buClr>
              <a:buSzPts val="1400"/>
              <a:buFont typeface="Arial"/>
              <a:buNone/>
              <a:defRPr sz="9600">
                <a:solidFill>
                  <a:srgbClr val="EB3E25"/>
                </a:solidFill>
              </a:defRPr>
            </a:lvl5pPr>
            <a:lvl6pPr indent="0" lvl="5" rtl="0">
              <a:spcBef>
                <a:spcPts val="0"/>
              </a:spcBef>
              <a:spcAft>
                <a:spcPts val="0"/>
              </a:spcAft>
              <a:buClr>
                <a:srgbClr val="EB3E25"/>
              </a:buClr>
              <a:buSzPts val="1400"/>
              <a:buFont typeface="Arial"/>
              <a:buNone/>
              <a:defRPr sz="9600">
                <a:solidFill>
                  <a:srgbClr val="EB3E25"/>
                </a:solidFill>
              </a:defRPr>
            </a:lvl6pPr>
            <a:lvl7pPr indent="0" lvl="6" rtl="0">
              <a:spcBef>
                <a:spcPts val="0"/>
              </a:spcBef>
              <a:spcAft>
                <a:spcPts val="0"/>
              </a:spcAft>
              <a:buClr>
                <a:srgbClr val="EB3E25"/>
              </a:buClr>
              <a:buSzPts val="1400"/>
              <a:buFont typeface="Arial"/>
              <a:buNone/>
              <a:defRPr sz="9600">
                <a:solidFill>
                  <a:srgbClr val="EB3E25"/>
                </a:solidFill>
              </a:defRPr>
            </a:lvl7pPr>
            <a:lvl8pPr indent="0" lvl="7" rtl="0">
              <a:spcBef>
                <a:spcPts val="0"/>
              </a:spcBef>
              <a:spcAft>
                <a:spcPts val="0"/>
              </a:spcAft>
              <a:buClr>
                <a:srgbClr val="EB3E25"/>
              </a:buClr>
              <a:buSzPts val="1400"/>
              <a:buFont typeface="Arial"/>
              <a:buNone/>
              <a:defRPr sz="9600">
                <a:solidFill>
                  <a:srgbClr val="EB3E25"/>
                </a:solidFill>
              </a:defRPr>
            </a:lvl8pPr>
            <a:lvl9pPr indent="0" lvl="8">
              <a:spcBef>
                <a:spcPts val="0"/>
              </a:spcBef>
              <a:spcAft>
                <a:spcPts val="0"/>
              </a:spcAft>
              <a:buClr>
                <a:srgbClr val="EB3E25"/>
              </a:buClr>
              <a:buSzPts val="1400"/>
              <a:buFont typeface="Arial"/>
              <a:buNone/>
              <a:defRPr sz="9600">
                <a:solidFill>
                  <a:srgbClr val="EB3E25"/>
                </a:solidFill>
              </a:defRPr>
            </a:lvl9pPr>
          </a:lstStyle>
          <a:p/>
        </p:txBody>
      </p:sp>
      <p:sp>
        <p:nvSpPr>
          <p:cNvPr id="8" name="Google Shape;8;p2"/>
          <p:cNvSpPr txBox="1"/>
          <p:nvPr/>
        </p:nvSpPr>
        <p:spPr>
          <a:xfrm>
            <a:off x="282200" y="4450062"/>
            <a:ext cx="6139800" cy="44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Cambria"/>
              <a:buNone/>
            </a:pPr>
            <a:r>
              <a:rPr b="0" i="0" lang="en" sz="1600" u="none" cap="none" strike="noStrike">
                <a:solidFill>
                  <a:srgbClr val="EB3E25"/>
                </a:solidFill>
                <a:latin typeface="Cambria"/>
                <a:ea typeface="Cambria"/>
                <a:cs typeface="Cambria"/>
                <a:sym typeface="Cambria"/>
              </a:rPr>
              <a:t>Bureau of International Information Programs</a:t>
            </a:r>
            <a:br>
              <a:rPr b="0" i="0" lang="en" sz="1600" u="none" cap="none" strike="noStrike">
                <a:solidFill>
                  <a:srgbClr val="EB3E25"/>
                </a:solidFill>
                <a:latin typeface="Cambria"/>
                <a:ea typeface="Cambria"/>
                <a:cs typeface="Cambria"/>
                <a:sym typeface="Cambria"/>
              </a:rPr>
            </a:br>
            <a:endParaRPr b="0" i="0" sz="1600" u="none" cap="none" strike="noStrike">
              <a:solidFill>
                <a:srgbClr val="EB3E25"/>
              </a:solidFill>
              <a:latin typeface="Cambria"/>
              <a:ea typeface="Cambria"/>
              <a:cs typeface="Cambria"/>
              <a:sym typeface="Cambria"/>
            </a:endParaRPr>
          </a:p>
        </p:txBody>
      </p:sp>
      <p:pic>
        <p:nvPicPr>
          <p:cNvPr id="9" name="Google Shape;9;p2"/>
          <p:cNvPicPr preferRelativeResize="0"/>
          <p:nvPr/>
        </p:nvPicPr>
        <p:blipFill rotWithShape="1">
          <a:blip r:embed="rId2">
            <a:alphaModFix/>
          </a:blip>
          <a:srcRect b="0" l="0" r="0" t="0"/>
          <a:stretch/>
        </p:blipFill>
        <p:spPr>
          <a:xfrm>
            <a:off x="358524" y="321049"/>
            <a:ext cx="739449" cy="7009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Section Title Page ">
  <p:cSld name="Sub-Section Title Page ">
    <p:spTree>
      <p:nvGrpSpPr>
        <p:cNvPr id="39" name="Shape 39"/>
        <p:cNvGrpSpPr/>
        <p:nvPr/>
      </p:nvGrpSpPr>
      <p:grpSpPr>
        <a:xfrm>
          <a:off x="0" y="0"/>
          <a:ext cx="0" cy="0"/>
          <a:chOff x="0" y="0"/>
          <a:chExt cx="0" cy="0"/>
        </a:xfrm>
      </p:grpSpPr>
      <p:sp>
        <p:nvSpPr>
          <p:cNvPr id="40" name="Google Shape;40;p11"/>
          <p:cNvSpPr/>
          <p:nvPr/>
        </p:nvSpPr>
        <p:spPr>
          <a:xfrm>
            <a:off x="403650" y="244950"/>
            <a:ext cx="8336699" cy="4653600"/>
          </a:xfrm>
          <a:prstGeom prst="rect">
            <a:avLst/>
          </a:pr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1"/>
          <p:cNvSpPr txBox="1"/>
          <p:nvPr>
            <p:ph type="title"/>
          </p:nvPr>
        </p:nvSpPr>
        <p:spPr>
          <a:xfrm>
            <a:off x="827550" y="1498915"/>
            <a:ext cx="7488899" cy="1470299"/>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FFFFFF"/>
              </a:buClr>
              <a:buSzPts val="1400"/>
              <a:buFont typeface="Proxima Nova"/>
              <a:buNone/>
              <a:defRPr b="1" i="0" sz="6500" u="none" cap="none" strike="noStrike">
                <a:solidFill>
                  <a:srgbClr val="FFFFFF"/>
                </a:solidFill>
                <a:latin typeface="Proxima Nova"/>
                <a:ea typeface="Proxima Nova"/>
                <a:cs typeface="Proxima Nova"/>
                <a:sym typeface="Proxima Nova"/>
              </a:defRPr>
            </a:lvl1pPr>
            <a:lvl2pPr indent="0" lvl="1"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2pPr>
            <a:lvl3pPr indent="0" lvl="2"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3pPr>
            <a:lvl4pPr indent="0" lvl="3"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4pPr>
            <a:lvl5pPr indent="0" lvl="4"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5pPr>
            <a:lvl6pPr indent="0" lvl="5"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6pPr>
            <a:lvl7pPr indent="0" lvl="6"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7pPr>
            <a:lvl8pPr indent="0" lvl="7"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8pPr>
            <a:lvl9pPr indent="0" lvl="8"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9pPr>
          </a:lstStyle>
          <a:p/>
        </p:txBody>
      </p:sp>
      <p:sp>
        <p:nvSpPr>
          <p:cNvPr id="42" name="Google Shape;42;p11"/>
          <p:cNvSpPr txBox="1"/>
          <p:nvPr>
            <p:ph idx="1" type="subTitle"/>
          </p:nvPr>
        </p:nvSpPr>
        <p:spPr>
          <a:xfrm>
            <a:off x="2413350" y="2853275"/>
            <a:ext cx="4317300" cy="704399"/>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rgbClr val="FFFFFF"/>
              </a:buClr>
              <a:buSzPts val="1400"/>
              <a:buFont typeface="Cambria"/>
              <a:buNone/>
              <a:defRPr b="0" i="0" sz="1800" u="none" cap="none" strike="noStrike">
                <a:solidFill>
                  <a:srgbClr val="FFFFFF"/>
                </a:solidFill>
                <a:latin typeface="Cambria"/>
                <a:ea typeface="Cambria"/>
                <a:cs typeface="Cambria"/>
                <a:sym typeface="Cambria"/>
              </a:defRPr>
            </a:lvl1pPr>
            <a:lvl2pPr indent="0" lvl="1" marL="4572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2pPr>
            <a:lvl3pPr indent="0" lvl="2" marL="9144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3pPr>
            <a:lvl4pPr indent="0" lvl="3" marL="13716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4pPr>
            <a:lvl5pPr indent="0" lvl="4" marL="18288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5pPr>
            <a:lvl6pPr indent="0" lvl="5" marL="22860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6pPr>
            <a:lvl7pPr indent="0" lvl="6" marL="27432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7pPr>
            <a:lvl8pPr indent="0" lvl="7" marL="32004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8pPr>
            <a:lvl9pPr indent="0" lvl="8" marL="36576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9pPr>
          </a:lstStyle>
          <a:p/>
        </p:txBody>
      </p:sp>
      <p:sp>
        <p:nvSpPr>
          <p:cNvPr id="43" name="Google Shape;43;p11"/>
          <p:cNvSpPr txBox="1"/>
          <p:nvPr/>
        </p:nvSpPr>
        <p:spPr>
          <a:xfrm>
            <a:off x="1880700" y="4484500"/>
            <a:ext cx="5382599" cy="2042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Cambria"/>
              <a:buNone/>
            </a:pPr>
            <a:r>
              <a:rPr b="0" i="0" lang="en" sz="1200" u="none" cap="none" strike="noStrike">
                <a:solidFill>
                  <a:srgbClr val="FFFFFF"/>
                </a:solidFill>
                <a:latin typeface="Cambria"/>
                <a:ea typeface="Cambria"/>
                <a:cs typeface="Cambria"/>
                <a:sym typeface="Cambria"/>
              </a:rPr>
              <a:t>Bureau of International Information Programs | Connecting People With Policy</a:t>
            </a:r>
            <a:endParaRPr/>
          </a:p>
        </p:txBody>
      </p:sp>
      <p:pic>
        <p:nvPicPr>
          <p:cNvPr id="44" name="Google Shape;44;p11"/>
          <p:cNvPicPr preferRelativeResize="0"/>
          <p:nvPr/>
        </p:nvPicPr>
        <p:blipFill rotWithShape="1">
          <a:blip r:embed="rId2">
            <a:alphaModFix/>
          </a:blip>
          <a:srcRect b="0" l="0" r="0" t="0"/>
          <a:stretch/>
        </p:blipFill>
        <p:spPr>
          <a:xfrm>
            <a:off x="8317750" y="4484500"/>
            <a:ext cx="215515" cy="2042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IP Presentation Master 2 1">
  <p:cSld name="IIP Presentation Master 2 1">
    <p:spTree>
      <p:nvGrpSpPr>
        <p:cNvPr id="45" name="Shape 45"/>
        <p:cNvGrpSpPr/>
        <p:nvPr/>
      </p:nvGrpSpPr>
      <p:grpSpPr>
        <a:xfrm>
          <a:off x="0" y="0"/>
          <a:ext cx="0" cy="0"/>
          <a:chOff x="0" y="0"/>
          <a:chExt cx="0" cy="0"/>
        </a:xfrm>
      </p:grpSpPr>
      <p:sp>
        <p:nvSpPr>
          <p:cNvPr id="46" name="Google Shape;46;p12"/>
          <p:cNvSpPr txBox="1"/>
          <p:nvPr>
            <p:ph idx="1" type="subTitle"/>
          </p:nvPr>
        </p:nvSpPr>
        <p:spPr>
          <a:xfrm>
            <a:off x="243750" y="172975"/>
            <a:ext cx="7147800" cy="345899"/>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666666"/>
              </a:buClr>
              <a:buSzPts val="1400"/>
              <a:buFont typeface="Proxima Nova"/>
              <a:buNone/>
              <a:defRPr b="1" i="0" sz="1400" u="none" cap="none" strike="noStrike">
                <a:solidFill>
                  <a:srgbClr val="666666"/>
                </a:solidFill>
                <a:latin typeface="Proxima Nova"/>
                <a:ea typeface="Proxima Nova"/>
                <a:cs typeface="Proxima Nova"/>
                <a:sym typeface="Proxima Nova"/>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12"/>
          <p:cNvSpPr txBox="1"/>
          <p:nvPr>
            <p:ph idx="2" type="body"/>
          </p:nvPr>
        </p:nvSpPr>
        <p:spPr>
          <a:xfrm>
            <a:off x="589700" y="1469825"/>
            <a:ext cx="3663900" cy="29883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EB3E25"/>
              </a:buClr>
              <a:buSzPts val="1400"/>
              <a:buFont typeface="Proxima Nova"/>
              <a:buNone/>
              <a:defRPr b="1" i="0" sz="1800" u="none" cap="none" strike="noStrike">
                <a:solidFill>
                  <a:srgbClr val="EB3E25"/>
                </a:solidFill>
                <a:latin typeface="Proxima Nova"/>
                <a:ea typeface="Proxima Nova"/>
                <a:cs typeface="Proxima Nova"/>
                <a:sym typeface="Proxima Nova"/>
              </a:defRPr>
            </a:lvl1pPr>
            <a:lvl2pPr indent="-228600" lvl="1" marL="914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2pPr>
            <a:lvl3pPr indent="-228600" lvl="2" marL="1371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3pPr>
            <a:lvl4pPr indent="-228600" lvl="3" marL="1828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4pPr>
            <a:lvl5pPr indent="-228600" lvl="4" marL="22860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5pPr>
            <a:lvl6pPr indent="-228600" lvl="5" marL="27432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6pPr>
            <a:lvl7pPr indent="-228600" lvl="6" marL="3200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7pPr>
            <a:lvl8pPr indent="-228600" lvl="7" marL="3657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8pPr>
            <a:lvl9pPr indent="-228600" lvl="8" marL="4114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9pPr>
          </a:lstStyle>
          <a:p/>
        </p:txBody>
      </p:sp>
      <p:sp>
        <p:nvSpPr>
          <p:cNvPr id="48" name="Google Shape;48;p12"/>
          <p:cNvSpPr txBox="1"/>
          <p:nvPr>
            <p:ph idx="3" type="body"/>
          </p:nvPr>
        </p:nvSpPr>
        <p:spPr>
          <a:xfrm>
            <a:off x="5190875" y="1334400"/>
            <a:ext cx="1473899" cy="3123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1pPr>
            <a:lvl2pPr indent="-228600" lvl="1" marL="914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2pPr>
            <a:lvl3pPr indent="-228600" lvl="2" marL="1371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3pPr>
            <a:lvl4pPr indent="-228600" lvl="3" marL="1828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4pPr>
            <a:lvl5pPr indent="-228600" lvl="4" marL="22860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5pPr>
            <a:lvl6pPr indent="-228600" lvl="5" marL="27432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6pPr>
            <a:lvl7pPr indent="-228600" lvl="6" marL="3200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7pPr>
            <a:lvl8pPr indent="-228600" lvl="7" marL="3657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8pPr>
            <a:lvl9pPr indent="-228600" lvl="8" marL="4114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9pPr>
          </a:lstStyle>
          <a:p/>
        </p:txBody>
      </p:sp>
      <p:sp>
        <p:nvSpPr>
          <p:cNvPr id="49" name="Google Shape;49;p12"/>
          <p:cNvSpPr txBox="1"/>
          <p:nvPr>
            <p:ph idx="4" type="body"/>
          </p:nvPr>
        </p:nvSpPr>
        <p:spPr>
          <a:xfrm>
            <a:off x="6851000" y="1334400"/>
            <a:ext cx="1473899" cy="31236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1pPr>
            <a:lvl2pPr indent="-228600" lvl="1" marL="914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2pPr>
            <a:lvl3pPr indent="-228600" lvl="2" marL="1371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3pPr>
            <a:lvl4pPr indent="-228600" lvl="3" marL="1828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4pPr>
            <a:lvl5pPr indent="-228600" lvl="4" marL="22860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5pPr>
            <a:lvl6pPr indent="-228600" lvl="5" marL="27432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6pPr>
            <a:lvl7pPr indent="-228600" lvl="6" marL="3200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7pPr>
            <a:lvl8pPr indent="-228600" lvl="7" marL="3657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8pPr>
            <a:lvl9pPr indent="-228600" lvl="8" marL="4114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ner Page 2">
  <p:cSld name="Inner Page 2">
    <p:spTree>
      <p:nvGrpSpPr>
        <p:cNvPr id="50" name="Shape 50"/>
        <p:cNvGrpSpPr/>
        <p:nvPr/>
      </p:nvGrpSpPr>
      <p:grpSpPr>
        <a:xfrm>
          <a:off x="0" y="0"/>
          <a:ext cx="0" cy="0"/>
          <a:chOff x="0" y="0"/>
          <a:chExt cx="0" cy="0"/>
        </a:xfrm>
      </p:grpSpPr>
      <p:sp>
        <p:nvSpPr>
          <p:cNvPr id="51" name="Google Shape;51;p13"/>
          <p:cNvSpPr txBox="1"/>
          <p:nvPr>
            <p:ph idx="1" type="body"/>
          </p:nvPr>
        </p:nvSpPr>
        <p:spPr>
          <a:xfrm>
            <a:off x="589700" y="1469825"/>
            <a:ext cx="3663900" cy="29883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EB3E25"/>
              </a:buClr>
              <a:buSzPts val="1400"/>
              <a:buFont typeface="Proxima Nova"/>
              <a:buNone/>
              <a:defRPr b="1" i="0" sz="1800" u="none" cap="none" strike="noStrike">
                <a:solidFill>
                  <a:srgbClr val="EB3E25"/>
                </a:solidFill>
                <a:latin typeface="Proxima Nova"/>
                <a:ea typeface="Proxima Nova"/>
                <a:cs typeface="Proxima Nova"/>
                <a:sym typeface="Proxima Nova"/>
              </a:defRPr>
            </a:lvl1pPr>
            <a:lvl2pPr indent="-228600" lvl="1" marL="914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2pPr>
            <a:lvl3pPr indent="-228600" lvl="2" marL="1371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3pPr>
            <a:lvl4pPr indent="-228600" lvl="3" marL="1828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4pPr>
            <a:lvl5pPr indent="-228600" lvl="4" marL="22860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5pPr>
            <a:lvl6pPr indent="-228600" lvl="5" marL="27432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6pPr>
            <a:lvl7pPr indent="-228600" lvl="6" marL="3200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7pPr>
            <a:lvl8pPr indent="-228600" lvl="7" marL="3657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8pPr>
            <a:lvl9pPr indent="-228600" lvl="8" marL="4114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9pPr>
          </a:lstStyle>
          <a:p/>
        </p:txBody>
      </p:sp>
      <p:sp>
        <p:nvSpPr>
          <p:cNvPr id="52" name="Google Shape;52;p13"/>
          <p:cNvSpPr txBox="1"/>
          <p:nvPr>
            <p:ph idx="2" type="body"/>
          </p:nvPr>
        </p:nvSpPr>
        <p:spPr>
          <a:xfrm>
            <a:off x="4899375" y="1469825"/>
            <a:ext cx="3663900" cy="29883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EB3E25"/>
              </a:buClr>
              <a:buSzPts val="1400"/>
              <a:buFont typeface="Proxima Nova"/>
              <a:buNone/>
              <a:defRPr b="1" i="0" sz="1800" u="none" cap="none" strike="noStrike">
                <a:solidFill>
                  <a:srgbClr val="EB3E25"/>
                </a:solidFill>
                <a:latin typeface="Proxima Nova"/>
                <a:ea typeface="Proxima Nova"/>
                <a:cs typeface="Proxima Nova"/>
                <a:sym typeface="Proxima Nova"/>
              </a:defRPr>
            </a:lvl1pPr>
            <a:lvl2pPr indent="-228600" lvl="1" marL="914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2pPr>
            <a:lvl3pPr indent="-228600" lvl="2" marL="1371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3pPr>
            <a:lvl4pPr indent="-228600" lvl="3" marL="1828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4pPr>
            <a:lvl5pPr indent="-228600" lvl="4" marL="22860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5pPr>
            <a:lvl6pPr indent="-228600" lvl="5" marL="27432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6pPr>
            <a:lvl7pPr indent="-228600" lvl="6" marL="3200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7pPr>
            <a:lvl8pPr indent="-228600" lvl="7" marL="3657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8pPr>
            <a:lvl9pPr indent="-228600" lvl="8" marL="4114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9pPr>
          </a:lstStyle>
          <a:p/>
        </p:txBody>
      </p:sp>
      <p:sp>
        <p:nvSpPr>
          <p:cNvPr id="53" name="Google Shape;53;p13"/>
          <p:cNvSpPr txBox="1"/>
          <p:nvPr>
            <p:ph idx="3" type="subTitle"/>
          </p:nvPr>
        </p:nvSpPr>
        <p:spPr>
          <a:xfrm>
            <a:off x="243750" y="172975"/>
            <a:ext cx="7309500" cy="345899"/>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666666"/>
              </a:buClr>
              <a:buSzPts val="1400"/>
              <a:buFont typeface="Proxima Nova"/>
              <a:buNone/>
              <a:defRPr b="1" i="0" sz="1400" u="none" cap="none" strike="noStrike">
                <a:solidFill>
                  <a:srgbClr val="666666"/>
                </a:solidFill>
                <a:latin typeface="Proxima Nova"/>
                <a:ea typeface="Proxima Nova"/>
                <a:cs typeface="Proxima Nova"/>
                <a:sym typeface="Proxima Nova"/>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randed Closing Slide">
  <p:cSld name="Branded Closing Slide">
    <p:spTree>
      <p:nvGrpSpPr>
        <p:cNvPr id="54" name="Shape 54"/>
        <p:cNvGrpSpPr/>
        <p:nvPr/>
      </p:nvGrpSpPr>
      <p:grpSpPr>
        <a:xfrm>
          <a:off x="0" y="0"/>
          <a:ext cx="0" cy="0"/>
          <a:chOff x="0" y="0"/>
          <a:chExt cx="0" cy="0"/>
        </a:xfrm>
      </p:grpSpPr>
      <p:pic>
        <p:nvPicPr>
          <p:cNvPr id="55" name="Google Shape;55;p14"/>
          <p:cNvPicPr preferRelativeResize="0"/>
          <p:nvPr/>
        </p:nvPicPr>
        <p:blipFill rotWithShape="1">
          <a:blip r:embed="rId2">
            <a:alphaModFix/>
          </a:blip>
          <a:srcRect b="0" l="0" r="0" t="0"/>
          <a:stretch/>
        </p:blipFill>
        <p:spPr>
          <a:xfrm>
            <a:off x="358524" y="321049"/>
            <a:ext cx="739449" cy="700974"/>
          </a:xfrm>
          <a:prstGeom prst="rect">
            <a:avLst/>
          </a:prstGeom>
          <a:noFill/>
          <a:ln>
            <a:noFill/>
          </a:ln>
        </p:spPr>
      </p:pic>
      <p:sp>
        <p:nvSpPr>
          <p:cNvPr id="56" name="Google Shape;56;p14"/>
          <p:cNvSpPr txBox="1"/>
          <p:nvPr>
            <p:ph type="title"/>
          </p:nvPr>
        </p:nvSpPr>
        <p:spPr>
          <a:xfrm>
            <a:off x="282200" y="2221296"/>
            <a:ext cx="8127900" cy="2267099"/>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rgbClr val="07182E"/>
              </a:buClr>
              <a:buSzPts val="1400"/>
              <a:buFont typeface="Proxima Nova"/>
              <a:buNone/>
              <a:defRPr b="1" i="0" sz="7200" u="none" cap="none" strike="noStrike">
                <a:solidFill>
                  <a:srgbClr val="07182E"/>
                </a:solidFill>
                <a:latin typeface="Proxima Nova"/>
                <a:ea typeface="Proxima Nova"/>
                <a:cs typeface="Proxima Nova"/>
                <a:sym typeface="Proxima Nova"/>
              </a:defRPr>
            </a:lvl1pPr>
            <a:lvl2pPr indent="0" lvl="1" rtl="0">
              <a:spcBef>
                <a:spcPts val="0"/>
              </a:spcBef>
              <a:spcAft>
                <a:spcPts val="0"/>
              </a:spcAft>
              <a:buClr>
                <a:srgbClr val="EB3E25"/>
              </a:buClr>
              <a:buSzPts val="1400"/>
              <a:buFont typeface="Arial"/>
              <a:buNone/>
              <a:defRPr sz="9600">
                <a:solidFill>
                  <a:srgbClr val="EB3E25"/>
                </a:solidFill>
              </a:defRPr>
            </a:lvl2pPr>
            <a:lvl3pPr indent="0" lvl="2" rtl="0">
              <a:spcBef>
                <a:spcPts val="0"/>
              </a:spcBef>
              <a:spcAft>
                <a:spcPts val="0"/>
              </a:spcAft>
              <a:buClr>
                <a:srgbClr val="EB3E25"/>
              </a:buClr>
              <a:buSzPts val="1400"/>
              <a:buFont typeface="Arial"/>
              <a:buNone/>
              <a:defRPr sz="9600">
                <a:solidFill>
                  <a:srgbClr val="EB3E25"/>
                </a:solidFill>
              </a:defRPr>
            </a:lvl3pPr>
            <a:lvl4pPr indent="0" lvl="3" rtl="0">
              <a:spcBef>
                <a:spcPts val="0"/>
              </a:spcBef>
              <a:spcAft>
                <a:spcPts val="0"/>
              </a:spcAft>
              <a:buClr>
                <a:srgbClr val="EB3E25"/>
              </a:buClr>
              <a:buSzPts val="1400"/>
              <a:buFont typeface="Arial"/>
              <a:buNone/>
              <a:defRPr sz="9600">
                <a:solidFill>
                  <a:srgbClr val="EB3E25"/>
                </a:solidFill>
              </a:defRPr>
            </a:lvl4pPr>
            <a:lvl5pPr indent="0" lvl="4" rtl="0">
              <a:spcBef>
                <a:spcPts val="0"/>
              </a:spcBef>
              <a:spcAft>
                <a:spcPts val="0"/>
              </a:spcAft>
              <a:buClr>
                <a:srgbClr val="EB3E25"/>
              </a:buClr>
              <a:buSzPts val="1400"/>
              <a:buFont typeface="Arial"/>
              <a:buNone/>
              <a:defRPr sz="9600">
                <a:solidFill>
                  <a:srgbClr val="EB3E25"/>
                </a:solidFill>
              </a:defRPr>
            </a:lvl5pPr>
            <a:lvl6pPr indent="0" lvl="5" rtl="0">
              <a:spcBef>
                <a:spcPts val="0"/>
              </a:spcBef>
              <a:spcAft>
                <a:spcPts val="0"/>
              </a:spcAft>
              <a:buClr>
                <a:srgbClr val="EB3E25"/>
              </a:buClr>
              <a:buSzPts val="1400"/>
              <a:buFont typeface="Arial"/>
              <a:buNone/>
              <a:defRPr sz="9600">
                <a:solidFill>
                  <a:srgbClr val="EB3E25"/>
                </a:solidFill>
              </a:defRPr>
            </a:lvl6pPr>
            <a:lvl7pPr indent="0" lvl="6" rtl="0">
              <a:spcBef>
                <a:spcPts val="0"/>
              </a:spcBef>
              <a:spcAft>
                <a:spcPts val="0"/>
              </a:spcAft>
              <a:buClr>
                <a:srgbClr val="EB3E25"/>
              </a:buClr>
              <a:buSzPts val="1400"/>
              <a:buFont typeface="Arial"/>
              <a:buNone/>
              <a:defRPr sz="9600">
                <a:solidFill>
                  <a:srgbClr val="EB3E25"/>
                </a:solidFill>
              </a:defRPr>
            </a:lvl7pPr>
            <a:lvl8pPr indent="0" lvl="7" rtl="0">
              <a:spcBef>
                <a:spcPts val="0"/>
              </a:spcBef>
              <a:spcAft>
                <a:spcPts val="0"/>
              </a:spcAft>
              <a:buClr>
                <a:srgbClr val="EB3E25"/>
              </a:buClr>
              <a:buSzPts val="1400"/>
              <a:buFont typeface="Arial"/>
              <a:buNone/>
              <a:defRPr sz="9600">
                <a:solidFill>
                  <a:srgbClr val="EB3E25"/>
                </a:solidFill>
              </a:defRPr>
            </a:lvl8pPr>
            <a:lvl9pPr indent="0" lvl="8" rtl="0">
              <a:spcBef>
                <a:spcPts val="0"/>
              </a:spcBef>
              <a:spcAft>
                <a:spcPts val="0"/>
              </a:spcAft>
              <a:buClr>
                <a:srgbClr val="EB3E25"/>
              </a:buClr>
              <a:buSzPts val="1400"/>
              <a:buFont typeface="Arial"/>
              <a:buNone/>
              <a:defRPr sz="9600">
                <a:solidFill>
                  <a:srgbClr val="EB3E25"/>
                </a:solidFill>
              </a:defRPr>
            </a:lvl9pPr>
          </a:lstStyle>
          <a:p/>
        </p:txBody>
      </p:sp>
      <p:sp>
        <p:nvSpPr>
          <p:cNvPr id="57" name="Google Shape;57;p14"/>
          <p:cNvSpPr txBox="1"/>
          <p:nvPr/>
        </p:nvSpPr>
        <p:spPr>
          <a:xfrm>
            <a:off x="282200" y="4450062"/>
            <a:ext cx="6139800" cy="44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Cambria"/>
              <a:buNone/>
            </a:pPr>
            <a:r>
              <a:rPr b="0" i="0" lang="en" sz="1600" u="none" cap="none" strike="noStrike">
                <a:solidFill>
                  <a:srgbClr val="EB3E25"/>
                </a:solidFill>
                <a:latin typeface="Cambria"/>
                <a:ea typeface="Cambria"/>
                <a:cs typeface="Cambria"/>
                <a:sym typeface="Cambria"/>
              </a:rPr>
              <a:t>Bureau of International Information Programs</a:t>
            </a:r>
            <a:br>
              <a:rPr b="0" i="0" lang="en" sz="1600" u="none" cap="none" strike="noStrike">
                <a:solidFill>
                  <a:srgbClr val="EB3E25"/>
                </a:solidFill>
                <a:latin typeface="Cambria"/>
                <a:ea typeface="Cambria"/>
                <a:cs typeface="Cambria"/>
                <a:sym typeface="Cambria"/>
              </a:rPr>
            </a:br>
            <a:endParaRPr b="0" i="0" sz="1600" u="none" cap="none" strike="noStrike">
              <a:solidFill>
                <a:srgbClr val="EB3E25"/>
              </a:solidFill>
              <a:latin typeface="Cambria"/>
              <a:ea typeface="Cambria"/>
              <a:cs typeface="Cambria"/>
              <a:sym typeface="Cambr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s Page" type="tx">
  <p:cSld name="TITLE_AND_BODY">
    <p:spTree>
      <p:nvGrpSpPr>
        <p:cNvPr id="10" name="Shape 10"/>
        <p:cNvGrpSpPr/>
        <p:nvPr/>
      </p:nvGrpSpPr>
      <p:grpSpPr>
        <a:xfrm>
          <a:off x="0" y="0"/>
          <a:ext cx="0" cy="0"/>
          <a:chOff x="0" y="0"/>
          <a:chExt cx="0" cy="0"/>
        </a:xfrm>
      </p:grpSpPr>
      <p:sp>
        <p:nvSpPr>
          <p:cNvPr id="11" name="Google Shape;11;p3"/>
          <p:cNvSpPr txBox="1"/>
          <p:nvPr>
            <p:ph type="title"/>
          </p:nvPr>
        </p:nvSpPr>
        <p:spPr>
          <a:xfrm>
            <a:off x="622412" y="2559600"/>
            <a:ext cx="7162799" cy="2275200"/>
          </a:xfrm>
          <a:prstGeom prst="rect">
            <a:avLst/>
          </a:prstGeom>
          <a:noFill/>
          <a:ln>
            <a:noFill/>
          </a:ln>
        </p:spPr>
        <p:txBody>
          <a:bodyPr anchorCtr="0" anchor="b" bIns="91425" lIns="91425" spcFirstLastPara="1" rIns="91425" wrap="square" tIns="91425"/>
          <a:lstStyle>
            <a:lvl1pPr indent="0" lvl="0" marL="0" marR="0" rtl="0" algn="l">
              <a:lnSpc>
                <a:spcPct val="115000"/>
              </a:lnSpc>
              <a:spcBef>
                <a:spcPts val="0"/>
              </a:spcBef>
              <a:spcAft>
                <a:spcPts val="0"/>
              </a:spcAft>
              <a:buClr>
                <a:srgbClr val="EB3E25"/>
              </a:buClr>
              <a:buSzPts val="1400"/>
              <a:buFont typeface="Proxima Nova"/>
              <a:buNone/>
              <a:defRPr b="1" i="0" sz="3600" u="none" cap="none" strike="noStrike">
                <a:solidFill>
                  <a:srgbClr val="EB3E25"/>
                </a:solidFill>
                <a:latin typeface="Proxima Nova"/>
                <a:ea typeface="Proxima Nova"/>
                <a:cs typeface="Proxima Nova"/>
                <a:sym typeface="Proxima Nova"/>
              </a:defRPr>
            </a:lvl1pPr>
            <a:lvl2pPr indent="0" lvl="1"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2pPr>
            <a:lvl3pPr indent="0" lvl="2"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3pPr>
            <a:lvl4pPr indent="0" lvl="3"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4pPr>
            <a:lvl5pPr indent="0" lvl="4"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5pPr>
            <a:lvl6pPr indent="0" lvl="5"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6pPr>
            <a:lvl7pPr indent="0" lvl="6"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7pPr>
            <a:lvl8pPr indent="0" lvl="7"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8pPr>
            <a:lvl9pPr indent="0" lvl="8" rtl="0">
              <a:lnSpc>
                <a:spcPct val="115000"/>
              </a:lnSpc>
              <a:spcBef>
                <a:spcPts val="0"/>
              </a:spcBef>
              <a:spcAft>
                <a:spcPts val="0"/>
              </a:spcAft>
              <a:buClr>
                <a:srgbClr val="EB3E25"/>
              </a:buClr>
              <a:buSzPts val="1400"/>
              <a:buFont typeface="Proxima Nova"/>
              <a:buNone/>
              <a:defRPr sz="3600">
                <a:solidFill>
                  <a:srgbClr val="EB3E25"/>
                </a:solidFill>
                <a:latin typeface="Proxima Nova"/>
                <a:ea typeface="Proxima Nova"/>
                <a:cs typeface="Proxima Nova"/>
                <a:sym typeface="Proxima Nov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Page" type="twoColTx">
  <p:cSld name="TITLE_AND_TWO_COLUMNS">
    <p:spTree>
      <p:nvGrpSpPr>
        <p:cNvPr id="12" name="Shape 12"/>
        <p:cNvGrpSpPr/>
        <p:nvPr/>
      </p:nvGrpSpPr>
      <p:grpSpPr>
        <a:xfrm>
          <a:off x="0" y="0"/>
          <a:ext cx="0" cy="0"/>
          <a:chOff x="0" y="0"/>
          <a:chExt cx="0" cy="0"/>
        </a:xfrm>
      </p:grpSpPr>
      <p:sp>
        <p:nvSpPr>
          <p:cNvPr id="13" name="Google Shape;13;p4"/>
          <p:cNvSpPr/>
          <p:nvPr/>
        </p:nvSpPr>
        <p:spPr>
          <a:xfrm>
            <a:off x="403650" y="244950"/>
            <a:ext cx="8336699" cy="4653600"/>
          </a:xfrm>
          <a:prstGeom prst="rect">
            <a:avLst/>
          </a:prstGeom>
          <a:solidFill>
            <a:srgbClr val="EB3E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4"/>
          <p:cNvSpPr txBox="1"/>
          <p:nvPr>
            <p:ph type="title"/>
          </p:nvPr>
        </p:nvSpPr>
        <p:spPr>
          <a:xfrm>
            <a:off x="827550" y="1498915"/>
            <a:ext cx="7488899" cy="1470299"/>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FFFFFF"/>
              </a:buClr>
              <a:buSzPts val="1400"/>
              <a:buFont typeface="Proxima Nova"/>
              <a:buNone/>
              <a:defRPr b="1" i="0" sz="6500" u="none" cap="none" strike="noStrike">
                <a:solidFill>
                  <a:srgbClr val="FFFFFF"/>
                </a:solidFill>
                <a:latin typeface="Proxima Nova"/>
                <a:ea typeface="Proxima Nova"/>
                <a:cs typeface="Proxima Nova"/>
                <a:sym typeface="Proxima Nova"/>
              </a:defRPr>
            </a:lvl1pPr>
            <a:lvl2pPr indent="0" lvl="1"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2pPr>
            <a:lvl3pPr indent="0" lvl="2"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3pPr>
            <a:lvl4pPr indent="0" lvl="3"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4pPr>
            <a:lvl5pPr indent="0" lvl="4"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5pPr>
            <a:lvl6pPr indent="0" lvl="5"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6pPr>
            <a:lvl7pPr indent="0" lvl="6"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7pPr>
            <a:lvl8pPr indent="0" lvl="7"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8pPr>
            <a:lvl9pPr indent="0" lvl="8" rtl="0" algn="ctr">
              <a:spcBef>
                <a:spcPts val="0"/>
              </a:spcBef>
              <a:spcAft>
                <a:spcPts val="0"/>
              </a:spcAft>
              <a:buClr>
                <a:srgbClr val="FFFFFF"/>
              </a:buClr>
              <a:buSzPts val="1400"/>
              <a:buFont typeface="Proxima Nova"/>
              <a:buNone/>
              <a:defRPr b="1" sz="7200">
                <a:solidFill>
                  <a:srgbClr val="FFFFFF"/>
                </a:solidFill>
                <a:latin typeface="Proxima Nova"/>
                <a:ea typeface="Proxima Nova"/>
                <a:cs typeface="Proxima Nova"/>
                <a:sym typeface="Proxima Nova"/>
              </a:defRPr>
            </a:lvl9pPr>
          </a:lstStyle>
          <a:p/>
        </p:txBody>
      </p:sp>
      <p:sp>
        <p:nvSpPr>
          <p:cNvPr id="15" name="Google Shape;15;p4"/>
          <p:cNvSpPr txBox="1"/>
          <p:nvPr>
            <p:ph idx="1" type="subTitle"/>
          </p:nvPr>
        </p:nvSpPr>
        <p:spPr>
          <a:xfrm>
            <a:off x="2417050" y="2853275"/>
            <a:ext cx="4397400" cy="704399"/>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rgbClr val="FFFFFF"/>
              </a:buClr>
              <a:buSzPts val="1400"/>
              <a:buFont typeface="Cambria"/>
              <a:buNone/>
              <a:defRPr b="0" i="0" sz="1800" u="none" cap="none" strike="noStrike">
                <a:solidFill>
                  <a:srgbClr val="FFFFFF"/>
                </a:solidFill>
                <a:latin typeface="Cambria"/>
                <a:ea typeface="Cambria"/>
                <a:cs typeface="Cambria"/>
                <a:sym typeface="Cambria"/>
              </a:defRPr>
            </a:lvl1pPr>
            <a:lvl2pPr indent="0" lvl="1" marL="4572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2pPr>
            <a:lvl3pPr indent="0" lvl="2" marL="9144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3pPr>
            <a:lvl4pPr indent="0" lvl="3" marL="13716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4pPr>
            <a:lvl5pPr indent="0" lvl="4" marL="18288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5pPr>
            <a:lvl6pPr indent="0" lvl="5" marL="22860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6pPr>
            <a:lvl7pPr indent="0" lvl="6" marL="27432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7pPr>
            <a:lvl8pPr indent="0" lvl="7" marL="32004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8pPr>
            <a:lvl9pPr indent="0" lvl="8" marL="3657600" marR="0" rtl="0" algn="ctr">
              <a:lnSpc>
                <a:spcPct val="100000"/>
              </a:lnSpc>
              <a:spcBef>
                <a:spcPts val="0"/>
              </a:spcBef>
              <a:spcAft>
                <a:spcPts val="0"/>
              </a:spcAft>
              <a:buClr>
                <a:srgbClr val="FFFFFF"/>
              </a:buClr>
              <a:buSzPts val="1400"/>
              <a:buFont typeface="Cambria"/>
              <a:buNone/>
              <a:defRPr b="0" i="0" sz="1400" u="none" cap="none" strike="noStrike">
                <a:solidFill>
                  <a:srgbClr val="FFFFFF"/>
                </a:solidFill>
                <a:latin typeface="Cambria"/>
                <a:ea typeface="Cambria"/>
                <a:cs typeface="Cambria"/>
                <a:sym typeface="Cambria"/>
              </a:defRPr>
            </a:lvl9pPr>
          </a:lstStyle>
          <a:p/>
        </p:txBody>
      </p:sp>
      <p:sp>
        <p:nvSpPr>
          <p:cNvPr id="16" name="Google Shape;16;p4"/>
          <p:cNvSpPr txBox="1"/>
          <p:nvPr/>
        </p:nvSpPr>
        <p:spPr>
          <a:xfrm>
            <a:off x="1747350" y="4484500"/>
            <a:ext cx="5649300" cy="2042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Cambria"/>
              <a:buNone/>
            </a:pPr>
            <a:r>
              <a:rPr b="0" i="0" lang="en" sz="1200" u="none" cap="none" strike="noStrike">
                <a:solidFill>
                  <a:srgbClr val="FFFFFF"/>
                </a:solidFill>
                <a:latin typeface="Cambria"/>
                <a:ea typeface="Cambria"/>
                <a:cs typeface="Cambria"/>
                <a:sym typeface="Cambria"/>
              </a:rPr>
              <a:t>Bureau of International Information Programs | Connecting People With Policy</a:t>
            </a:r>
            <a:endParaRPr/>
          </a:p>
        </p:txBody>
      </p:sp>
      <p:pic>
        <p:nvPicPr>
          <p:cNvPr id="17" name="Google Shape;17;p4"/>
          <p:cNvPicPr preferRelativeResize="0"/>
          <p:nvPr/>
        </p:nvPicPr>
        <p:blipFill rotWithShape="1">
          <a:blip r:embed="rId2">
            <a:alphaModFix/>
          </a:blip>
          <a:srcRect b="0" l="0" r="0" t="0"/>
          <a:stretch/>
        </p:blipFill>
        <p:spPr>
          <a:xfrm>
            <a:off x="8317750" y="4484500"/>
            <a:ext cx="215515" cy="2042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ner Page 3 2">
  <p:cSld name="Inner Page 3 2">
    <p:spTree>
      <p:nvGrpSpPr>
        <p:cNvPr id="18" name="Shape 18"/>
        <p:cNvGrpSpPr/>
        <p:nvPr/>
      </p:nvGrpSpPr>
      <p:grpSpPr>
        <a:xfrm>
          <a:off x="0" y="0"/>
          <a:ext cx="0" cy="0"/>
          <a:chOff x="0" y="0"/>
          <a:chExt cx="0" cy="0"/>
        </a:xfrm>
      </p:grpSpPr>
      <p:sp>
        <p:nvSpPr>
          <p:cNvPr id="19" name="Google Shape;19;p5"/>
          <p:cNvSpPr txBox="1"/>
          <p:nvPr>
            <p:ph idx="1" type="subTitle"/>
          </p:nvPr>
        </p:nvSpPr>
        <p:spPr>
          <a:xfrm>
            <a:off x="243750" y="172975"/>
            <a:ext cx="7547699" cy="345899"/>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666666"/>
              </a:buClr>
              <a:buSzPts val="1400"/>
              <a:buFont typeface="Proxima Nova"/>
              <a:buNone/>
              <a:defRPr b="1" i="0" sz="1400" u="none" cap="none" strike="noStrike">
                <a:solidFill>
                  <a:srgbClr val="666666"/>
                </a:solidFill>
                <a:latin typeface="Proxima Nova"/>
                <a:ea typeface="Proxima Nova"/>
                <a:cs typeface="Proxima Nova"/>
                <a:sym typeface="Proxima Nova"/>
              </a:defRPr>
            </a:lvl1pPr>
            <a:lvl2pPr indent="0" lvl="1" marL="4572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2pPr>
            <a:lvl3pPr indent="0" lvl="2" marL="9144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3pPr>
            <a:lvl4pPr indent="0" lvl="3" marL="13716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4pPr>
            <a:lvl5pPr indent="0" lvl="4" marL="18288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5pPr>
            <a:lvl6pPr indent="0" lvl="5" marL="22860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6pPr>
            <a:lvl7pPr indent="0" lvl="6" marL="27432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7pPr>
            <a:lvl8pPr indent="0" lvl="7" marL="32004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8pPr>
            <a:lvl9pPr indent="0" lvl="8" marL="36576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9pPr>
          </a:lstStyle>
          <a:p/>
        </p:txBody>
      </p:sp>
      <p:sp>
        <p:nvSpPr>
          <p:cNvPr id="20" name="Google Shape;20;p5"/>
          <p:cNvSpPr txBox="1"/>
          <p:nvPr>
            <p:ph idx="2" type="body"/>
          </p:nvPr>
        </p:nvSpPr>
        <p:spPr>
          <a:xfrm>
            <a:off x="4892075" y="2564325"/>
            <a:ext cx="3663900" cy="1721100"/>
          </a:xfrm>
          <a:prstGeom prst="rect">
            <a:avLst/>
          </a:prstGeom>
          <a:noFill/>
          <a:ln>
            <a:noFill/>
          </a:ln>
        </p:spPr>
        <p:txBody>
          <a:bodyPr anchorCtr="0" anchor="b" bIns="91425" lIns="91425" spcFirstLastPara="1" rIns="91425" wrap="square" tIns="91425"/>
          <a:lstStyle>
            <a:lvl1pPr indent="-228600" lvl="0" marL="457200" marR="0" rtl="0" algn="l">
              <a:lnSpc>
                <a:spcPct val="100000"/>
              </a:lnSpc>
              <a:spcBef>
                <a:spcPts val="0"/>
              </a:spcBef>
              <a:spcAft>
                <a:spcPts val="0"/>
              </a:spcAft>
              <a:buClr>
                <a:srgbClr val="EB3E25"/>
              </a:buClr>
              <a:buSzPts val="1400"/>
              <a:buFont typeface="Proxima Nova"/>
              <a:buNone/>
              <a:defRPr b="1" i="0" sz="1800" u="none" cap="none" strike="noStrike">
                <a:solidFill>
                  <a:srgbClr val="EB3E25"/>
                </a:solidFill>
                <a:latin typeface="Proxima Nova"/>
                <a:ea typeface="Proxima Nova"/>
                <a:cs typeface="Proxima Nova"/>
                <a:sym typeface="Proxima Nova"/>
              </a:defRPr>
            </a:lvl1pPr>
            <a:lvl2pPr indent="-228600" lvl="1" marL="914400" marR="0" rtl="0" algn="l">
              <a:lnSpc>
                <a:spcPct val="100000"/>
              </a:lnSpc>
              <a:spcBef>
                <a:spcPts val="0"/>
              </a:spcBef>
              <a:spcAft>
                <a:spcPts val="0"/>
              </a:spcAft>
              <a:buClr>
                <a:schemeClr val="dk2"/>
              </a:buClr>
              <a:buSzPts val="1400"/>
              <a:buFont typeface="Cambria"/>
              <a:buNone/>
              <a:defRPr b="0" i="0" sz="1200" u="none" cap="none" strike="noStrike">
                <a:solidFill>
                  <a:schemeClr val="dk2"/>
                </a:solidFill>
                <a:latin typeface="Cambria"/>
                <a:ea typeface="Cambria"/>
                <a:cs typeface="Cambria"/>
                <a:sym typeface="Cambria"/>
              </a:defRPr>
            </a:lvl2pPr>
            <a:lvl3pPr indent="-228600" lvl="2" marL="1371600" marR="0" rtl="0" algn="l">
              <a:lnSpc>
                <a:spcPct val="100000"/>
              </a:lnSpc>
              <a:spcBef>
                <a:spcPts val="0"/>
              </a:spcBef>
              <a:spcAft>
                <a:spcPts val="0"/>
              </a:spcAft>
              <a:buClr>
                <a:schemeClr val="dk2"/>
              </a:buClr>
              <a:buSzPts val="1400"/>
              <a:buFont typeface="Cambria"/>
              <a:buNone/>
              <a:defRPr b="0" i="0" sz="1200" u="none" cap="none" strike="noStrike">
                <a:solidFill>
                  <a:schemeClr val="dk2"/>
                </a:solidFill>
                <a:latin typeface="Cambria"/>
                <a:ea typeface="Cambria"/>
                <a:cs typeface="Cambria"/>
                <a:sym typeface="Cambria"/>
              </a:defRPr>
            </a:lvl3pPr>
            <a:lvl4pPr indent="-228600" lvl="3" marL="1828800" marR="0" rtl="0" algn="l">
              <a:lnSpc>
                <a:spcPct val="100000"/>
              </a:lnSpc>
              <a:spcBef>
                <a:spcPts val="0"/>
              </a:spcBef>
              <a:spcAft>
                <a:spcPts val="0"/>
              </a:spcAft>
              <a:buClr>
                <a:schemeClr val="dk2"/>
              </a:buClr>
              <a:buSzPts val="1400"/>
              <a:buFont typeface="Cambria"/>
              <a:buNone/>
              <a:defRPr b="0" i="0" sz="1200" u="none" cap="none" strike="noStrike">
                <a:solidFill>
                  <a:schemeClr val="dk2"/>
                </a:solidFill>
                <a:latin typeface="Cambria"/>
                <a:ea typeface="Cambria"/>
                <a:cs typeface="Cambria"/>
                <a:sym typeface="Cambria"/>
              </a:defRPr>
            </a:lvl4pPr>
            <a:lvl5pPr indent="-228600" lvl="4" marL="2286000" marR="0" rtl="0" algn="l">
              <a:lnSpc>
                <a:spcPct val="100000"/>
              </a:lnSpc>
              <a:spcBef>
                <a:spcPts val="0"/>
              </a:spcBef>
              <a:spcAft>
                <a:spcPts val="0"/>
              </a:spcAft>
              <a:buClr>
                <a:schemeClr val="dk2"/>
              </a:buClr>
              <a:buSzPts val="1400"/>
              <a:buFont typeface="Cambria"/>
              <a:buNone/>
              <a:defRPr b="0" i="0" sz="1200" u="none" cap="none" strike="noStrike">
                <a:solidFill>
                  <a:schemeClr val="dk2"/>
                </a:solidFill>
                <a:latin typeface="Cambria"/>
                <a:ea typeface="Cambria"/>
                <a:cs typeface="Cambria"/>
                <a:sym typeface="Cambria"/>
              </a:defRPr>
            </a:lvl5pPr>
            <a:lvl6pPr indent="-228600" lvl="5" marL="2743200" marR="0" rtl="0" algn="l">
              <a:lnSpc>
                <a:spcPct val="100000"/>
              </a:lnSpc>
              <a:spcBef>
                <a:spcPts val="0"/>
              </a:spcBef>
              <a:spcAft>
                <a:spcPts val="0"/>
              </a:spcAft>
              <a:buClr>
                <a:schemeClr val="dk2"/>
              </a:buClr>
              <a:buSzPts val="1400"/>
              <a:buFont typeface="Cambria"/>
              <a:buNone/>
              <a:defRPr b="0" i="0" sz="1200" u="none" cap="none" strike="noStrike">
                <a:solidFill>
                  <a:schemeClr val="dk2"/>
                </a:solidFill>
                <a:latin typeface="Cambria"/>
                <a:ea typeface="Cambria"/>
                <a:cs typeface="Cambria"/>
                <a:sym typeface="Cambria"/>
              </a:defRPr>
            </a:lvl6pPr>
            <a:lvl7pPr indent="-228600" lvl="6" marL="3200400" marR="0" rtl="0" algn="l">
              <a:lnSpc>
                <a:spcPct val="100000"/>
              </a:lnSpc>
              <a:spcBef>
                <a:spcPts val="0"/>
              </a:spcBef>
              <a:spcAft>
                <a:spcPts val="0"/>
              </a:spcAft>
              <a:buClr>
                <a:schemeClr val="dk2"/>
              </a:buClr>
              <a:buSzPts val="1400"/>
              <a:buFont typeface="Cambria"/>
              <a:buNone/>
              <a:defRPr b="0" i="0" sz="1200" u="none" cap="none" strike="noStrike">
                <a:solidFill>
                  <a:schemeClr val="dk2"/>
                </a:solidFill>
                <a:latin typeface="Cambria"/>
                <a:ea typeface="Cambria"/>
                <a:cs typeface="Cambria"/>
                <a:sym typeface="Cambria"/>
              </a:defRPr>
            </a:lvl7pPr>
            <a:lvl8pPr indent="-228600" lvl="7" marL="3657600" marR="0" rtl="0" algn="l">
              <a:lnSpc>
                <a:spcPct val="100000"/>
              </a:lnSpc>
              <a:spcBef>
                <a:spcPts val="0"/>
              </a:spcBef>
              <a:spcAft>
                <a:spcPts val="0"/>
              </a:spcAft>
              <a:buClr>
                <a:schemeClr val="dk2"/>
              </a:buClr>
              <a:buSzPts val="1400"/>
              <a:buFont typeface="Cambria"/>
              <a:buNone/>
              <a:defRPr b="0" i="0" sz="1200" u="none" cap="none" strike="noStrike">
                <a:solidFill>
                  <a:schemeClr val="dk2"/>
                </a:solidFill>
                <a:latin typeface="Cambria"/>
                <a:ea typeface="Cambria"/>
                <a:cs typeface="Cambria"/>
                <a:sym typeface="Cambria"/>
              </a:defRPr>
            </a:lvl8pPr>
            <a:lvl9pPr indent="-228600" lvl="8" marL="4114800" marR="0" rtl="0" algn="l">
              <a:lnSpc>
                <a:spcPct val="100000"/>
              </a:lnSpc>
              <a:spcBef>
                <a:spcPts val="0"/>
              </a:spcBef>
              <a:spcAft>
                <a:spcPts val="0"/>
              </a:spcAft>
              <a:buClr>
                <a:schemeClr val="dk2"/>
              </a:buClr>
              <a:buSzPts val="1400"/>
              <a:buFont typeface="Cambria"/>
              <a:buNone/>
              <a:defRPr b="0" i="0" sz="1200" u="none" cap="none" strike="noStrike">
                <a:solidFill>
                  <a:schemeClr val="dk2"/>
                </a:solidFill>
                <a:latin typeface="Cambria"/>
                <a:ea typeface="Cambria"/>
                <a:cs typeface="Cambria"/>
                <a:sym typeface="Cambri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ner Page 3 1">
  <p:cSld name="Inner Page 3 1">
    <p:spTree>
      <p:nvGrpSpPr>
        <p:cNvPr id="21" name="Shape 21"/>
        <p:cNvGrpSpPr/>
        <p:nvPr/>
      </p:nvGrpSpPr>
      <p:grpSpPr>
        <a:xfrm>
          <a:off x="0" y="0"/>
          <a:ext cx="0" cy="0"/>
          <a:chOff x="0" y="0"/>
          <a:chExt cx="0" cy="0"/>
        </a:xfrm>
      </p:grpSpPr>
      <p:sp>
        <p:nvSpPr>
          <p:cNvPr id="22" name="Google Shape;22;p6"/>
          <p:cNvSpPr txBox="1"/>
          <p:nvPr>
            <p:ph idx="1" type="subTitle"/>
          </p:nvPr>
        </p:nvSpPr>
        <p:spPr>
          <a:xfrm>
            <a:off x="243750" y="172975"/>
            <a:ext cx="7185600" cy="345899"/>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666666"/>
              </a:buClr>
              <a:buSzPts val="1400"/>
              <a:buFont typeface="Proxima Nova"/>
              <a:buNone/>
              <a:defRPr b="1" i="0" sz="1400" u="none" cap="none" strike="noStrike">
                <a:solidFill>
                  <a:srgbClr val="666666"/>
                </a:solidFill>
                <a:latin typeface="Proxima Nova"/>
                <a:ea typeface="Proxima Nova"/>
                <a:cs typeface="Proxima Nova"/>
                <a:sym typeface="Proxima Nova"/>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6"/>
          <p:cNvSpPr txBox="1"/>
          <p:nvPr>
            <p:ph type="title"/>
          </p:nvPr>
        </p:nvSpPr>
        <p:spPr>
          <a:xfrm>
            <a:off x="947950" y="1451075"/>
            <a:ext cx="7080300" cy="22386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rgbClr val="EB3E25"/>
              </a:buClr>
              <a:buSzPts val="1400"/>
              <a:buFont typeface="Proxima Nova"/>
              <a:buNone/>
              <a:defRPr b="1" i="0" sz="3600" u="none" cap="none" strike="noStrike">
                <a:solidFill>
                  <a:srgbClr val="EB3E25"/>
                </a:solidFill>
                <a:latin typeface="Proxima Nova"/>
                <a:ea typeface="Proxima Nova"/>
                <a:cs typeface="Proxima Nova"/>
                <a:sym typeface="Proxima Nova"/>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s Page 1">
  <p:cSld name="Contents Page 1">
    <p:spTree>
      <p:nvGrpSpPr>
        <p:cNvPr id="24" name="Shape 24"/>
        <p:cNvGrpSpPr/>
        <p:nvPr/>
      </p:nvGrpSpPr>
      <p:grpSpPr>
        <a:xfrm>
          <a:off x="0" y="0"/>
          <a:ext cx="0" cy="0"/>
          <a:chOff x="0" y="0"/>
          <a:chExt cx="0" cy="0"/>
        </a:xfrm>
      </p:grpSpPr>
      <p:sp>
        <p:nvSpPr>
          <p:cNvPr id="25" name="Google Shape;25;p7"/>
          <p:cNvSpPr txBox="1"/>
          <p:nvPr>
            <p:ph type="title"/>
          </p:nvPr>
        </p:nvSpPr>
        <p:spPr>
          <a:xfrm>
            <a:off x="561000" y="1636475"/>
            <a:ext cx="5167199" cy="722100"/>
          </a:xfrm>
          <a:prstGeom prst="rect">
            <a:avLst/>
          </a:prstGeom>
          <a:noFill/>
          <a:ln>
            <a:noFill/>
          </a:ln>
        </p:spPr>
        <p:txBody>
          <a:bodyPr anchorCtr="0" anchor="b" bIns="91425" lIns="91425" spcFirstLastPara="1" rIns="91425" wrap="square" tIns="91425"/>
          <a:lstStyle>
            <a:lvl1pPr indent="0" lvl="0" marL="0" marR="0" rtl="0" algn="l">
              <a:lnSpc>
                <a:spcPct val="115000"/>
              </a:lnSpc>
              <a:spcBef>
                <a:spcPts val="0"/>
              </a:spcBef>
              <a:spcAft>
                <a:spcPts val="0"/>
              </a:spcAft>
              <a:buClr>
                <a:srgbClr val="EB3E25"/>
              </a:buClr>
              <a:buSzPts val="1400"/>
              <a:buFont typeface="Cambria"/>
              <a:buNone/>
              <a:defRPr b="0" i="0" sz="1800" u="none" cap="none" strike="noStrike">
                <a:solidFill>
                  <a:srgbClr val="EB3E25"/>
                </a:solidFill>
                <a:latin typeface="Cambria"/>
                <a:ea typeface="Cambria"/>
                <a:cs typeface="Cambria"/>
                <a:sym typeface="Cambria"/>
              </a:defRPr>
            </a:lvl1pPr>
            <a:lvl2pPr indent="0" lvl="1"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2pPr>
            <a:lvl3pPr indent="0" lvl="2"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3pPr>
            <a:lvl4pPr indent="0" lvl="3"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4pPr>
            <a:lvl5pPr indent="0" lvl="4"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5pPr>
            <a:lvl6pPr indent="0" lvl="5"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6pPr>
            <a:lvl7pPr indent="0" lvl="6"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7pPr>
            <a:lvl8pPr indent="0" lvl="7"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8pPr>
            <a:lvl9pPr indent="0" lvl="8" rtl="0">
              <a:lnSpc>
                <a:spcPct val="115000"/>
              </a:lnSpc>
              <a:spcBef>
                <a:spcPts val="0"/>
              </a:spcBef>
              <a:spcAft>
                <a:spcPts val="0"/>
              </a:spcAft>
              <a:buClr>
                <a:srgbClr val="CCCCCC"/>
              </a:buClr>
              <a:buSzPts val="1400"/>
              <a:buFont typeface="Proxima Nova"/>
              <a:buNone/>
              <a:defRPr sz="2400">
                <a:solidFill>
                  <a:srgbClr val="CCCCCC"/>
                </a:solidFill>
                <a:latin typeface="Proxima Nova"/>
                <a:ea typeface="Proxima Nova"/>
                <a:cs typeface="Proxima Nova"/>
                <a:sym typeface="Proxima Nova"/>
              </a:defRPr>
            </a:lvl9pPr>
          </a:lstStyle>
          <a:p/>
        </p:txBody>
      </p:sp>
      <p:sp>
        <p:nvSpPr>
          <p:cNvPr id="26" name="Google Shape;26;p7"/>
          <p:cNvSpPr txBox="1"/>
          <p:nvPr>
            <p:ph idx="1" type="subTitle"/>
          </p:nvPr>
        </p:nvSpPr>
        <p:spPr>
          <a:xfrm>
            <a:off x="556050" y="2234600"/>
            <a:ext cx="5177100" cy="24573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CCCCCC"/>
              </a:buClr>
              <a:buSzPts val="1400"/>
              <a:buFont typeface="Proxima Nova"/>
              <a:buNone/>
              <a:defRPr b="1" i="0" sz="3600" u="none" cap="none" strike="noStrike">
                <a:solidFill>
                  <a:srgbClr val="CCCCCC"/>
                </a:solidFill>
                <a:latin typeface="Proxima Nova"/>
                <a:ea typeface="Proxima Nova"/>
                <a:cs typeface="Proxima Nova"/>
                <a:sym typeface="Proxima Nova"/>
              </a:defRPr>
            </a:lvl1pPr>
            <a:lvl2pPr indent="0" lvl="1" marL="457200" marR="0" rtl="0" algn="l">
              <a:lnSpc>
                <a:spcPct val="100000"/>
              </a:lnSpc>
              <a:spcBef>
                <a:spcPts val="0"/>
              </a:spcBef>
              <a:spcAft>
                <a:spcPts val="0"/>
              </a:spcAft>
              <a:buClr>
                <a:srgbClr val="CCCCCC"/>
              </a:buClr>
              <a:buSzPts val="1400"/>
              <a:buFont typeface="Arial"/>
              <a:buNone/>
              <a:defRPr b="0" i="0" sz="3600" u="none" cap="none" strike="noStrike">
                <a:solidFill>
                  <a:srgbClr val="CCCCCC"/>
                </a:solidFill>
                <a:latin typeface="Arial"/>
                <a:ea typeface="Arial"/>
                <a:cs typeface="Arial"/>
                <a:sym typeface="Arial"/>
              </a:defRPr>
            </a:lvl2pPr>
            <a:lvl3pPr indent="0" lvl="2" marL="914400" marR="0" rtl="0" algn="l">
              <a:lnSpc>
                <a:spcPct val="100000"/>
              </a:lnSpc>
              <a:spcBef>
                <a:spcPts val="0"/>
              </a:spcBef>
              <a:spcAft>
                <a:spcPts val="0"/>
              </a:spcAft>
              <a:buClr>
                <a:srgbClr val="CCCCCC"/>
              </a:buClr>
              <a:buSzPts val="1400"/>
              <a:buFont typeface="Arial"/>
              <a:buNone/>
              <a:defRPr b="0" i="0" sz="3600" u="none" cap="none" strike="noStrike">
                <a:solidFill>
                  <a:srgbClr val="CCCCCC"/>
                </a:solidFill>
                <a:latin typeface="Arial"/>
                <a:ea typeface="Arial"/>
                <a:cs typeface="Arial"/>
                <a:sym typeface="Arial"/>
              </a:defRPr>
            </a:lvl3pPr>
            <a:lvl4pPr indent="0" lvl="3" marL="1371600" marR="0" rtl="0" algn="l">
              <a:lnSpc>
                <a:spcPct val="100000"/>
              </a:lnSpc>
              <a:spcBef>
                <a:spcPts val="0"/>
              </a:spcBef>
              <a:spcAft>
                <a:spcPts val="0"/>
              </a:spcAft>
              <a:buClr>
                <a:srgbClr val="CCCCCC"/>
              </a:buClr>
              <a:buSzPts val="1400"/>
              <a:buFont typeface="Arial"/>
              <a:buNone/>
              <a:defRPr b="0" i="0" sz="3600" u="none" cap="none" strike="noStrike">
                <a:solidFill>
                  <a:srgbClr val="CCCCCC"/>
                </a:solidFill>
                <a:latin typeface="Arial"/>
                <a:ea typeface="Arial"/>
                <a:cs typeface="Arial"/>
                <a:sym typeface="Arial"/>
              </a:defRPr>
            </a:lvl4pPr>
            <a:lvl5pPr indent="0" lvl="4" marL="1828800" marR="0" rtl="0" algn="l">
              <a:lnSpc>
                <a:spcPct val="100000"/>
              </a:lnSpc>
              <a:spcBef>
                <a:spcPts val="0"/>
              </a:spcBef>
              <a:spcAft>
                <a:spcPts val="0"/>
              </a:spcAft>
              <a:buClr>
                <a:srgbClr val="CCCCCC"/>
              </a:buClr>
              <a:buSzPts val="1400"/>
              <a:buFont typeface="Arial"/>
              <a:buNone/>
              <a:defRPr b="0" i="0" sz="3600" u="none" cap="none" strike="noStrike">
                <a:solidFill>
                  <a:srgbClr val="CCCCCC"/>
                </a:solidFill>
                <a:latin typeface="Arial"/>
                <a:ea typeface="Arial"/>
                <a:cs typeface="Arial"/>
                <a:sym typeface="Arial"/>
              </a:defRPr>
            </a:lvl5pPr>
            <a:lvl6pPr indent="0" lvl="5" marL="2286000" marR="0" rtl="0" algn="l">
              <a:lnSpc>
                <a:spcPct val="100000"/>
              </a:lnSpc>
              <a:spcBef>
                <a:spcPts val="0"/>
              </a:spcBef>
              <a:spcAft>
                <a:spcPts val="0"/>
              </a:spcAft>
              <a:buClr>
                <a:srgbClr val="CCCCCC"/>
              </a:buClr>
              <a:buSzPts val="1400"/>
              <a:buFont typeface="Arial"/>
              <a:buNone/>
              <a:defRPr b="0" i="0" sz="3600" u="none" cap="none" strike="noStrike">
                <a:solidFill>
                  <a:srgbClr val="CCCCCC"/>
                </a:solidFill>
                <a:latin typeface="Arial"/>
                <a:ea typeface="Arial"/>
                <a:cs typeface="Arial"/>
                <a:sym typeface="Arial"/>
              </a:defRPr>
            </a:lvl6pPr>
            <a:lvl7pPr indent="0" lvl="6" marL="2743200" marR="0" rtl="0" algn="l">
              <a:lnSpc>
                <a:spcPct val="100000"/>
              </a:lnSpc>
              <a:spcBef>
                <a:spcPts val="0"/>
              </a:spcBef>
              <a:spcAft>
                <a:spcPts val="0"/>
              </a:spcAft>
              <a:buClr>
                <a:srgbClr val="CCCCCC"/>
              </a:buClr>
              <a:buSzPts val="1400"/>
              <a:buFont typeface="Arial"/>
              <a:buNone/>
              <a:defRPr b="0" i="0" sz="3600" u="none" cap="none" strike="noStrike">
                <a:solidFill>
                  <a:srgbClr val="CCCCCC"/>
                </a:solidFill>
                <a:latin typeface="Arial"/>
                <a:ea typeface="Arial"/>
                <a:cs typeface="Arial"/>
                <a:sym typeface="Arial"/>
              </a:defRPr>
            </a:lvl7pPr>
            <a:lvl8pPr indent="0" lvl="7" marL="3200400" marR="0" rtl="0" algn="l">
              <a:lnSpc>
                <a:spcPct val="100000"/>
              </a:lnSpc>
              <a:spcBef>
                <a:spcPts val="0"/>
              </a:spcBef>
              <a:spcAft>
                <a:spcPts val="0"/>
              </a:spcAft>
              <a:buClr>
                <a:srgbClr val="CCCCCC"/>
              </a:buClr>
              <a:buSzPts val="1400"/>
              <a:buFont typeface="Arial"/>
              <a:buNone/>
              <a:defRPr b="0" i="0" sz="3600" u="none" cap="none" strike="noStrike">
                <a:solidFill>
                  <a:srgbClr val="CCCCCC"/>
                </a:solidFill>
                <a:latin typeface="Arial"/>
                <a:ea typeface="Arial"/>
                <a:cs typeface="Arial"/>
                <a:sym typeface="Arial"/>
              </a:defRPr>
            </a:lvl8pPr>
            <a:lvl9pPr indent="0" lvl="8" marL="3657600" marR="0" rtl="0" algn="l">
              <a:lnSpc>
                <a:spcPct val="100000"/>
              </a:lnSpc>
              <a:spcBef>
                <a:spcPts val="0"/>
              </a:spcBef>
              <a:spcAft>
                <a:spcPts val="0"/>
              </a:spcAft>
              <a:buClr>
                <a:srgbClr val="CCCCCC"/>
              </a:buClr>
              <a:buSzPts val="1400"/>
              <a:buFont typeface="Arial"/>
              <a:buNone/>
              <a:defRPr b="0" i="0" sz="3600" u="none" cap="none" strike="noStrike">
                <a:solidFill>
                  <a:srgbClr val="CCCCCC"/>
                </a:solidFill>
                <a:latin typeface="Arial"/>
                <a:ea typeface="Arial"/>
                <a:cs typeface="Arial"/>
                <a:sym typeface="Arial"/>
              </a:defRPr>
            </a:lvl9pPr>
          </a:lstStyle>
          <a:p/>
        </p:txBody>
      </p:sp>
      <p:sp>
        <p:nvSpPr>
          <p:cNvPr id="27" name="Google Shape;27;p7"/>
          <p:cNvSpPr txBox="1"/>
          <p:nvPr>
            <p:ph idx="2" type="subTitle"/>
          </p:nvPr>
        </p:nvSpPr>
        <p:spPr>
          <a:xfrm>
            <a:off x="243750" y="172975"/>
            <a:ext cx="7309500" cy="345899"/>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666666"/>
              </a:buClr>
              <a:buSzPts val="1400"/>
              <a:buFont typeface="Proxima Nova"/>
              <a:buNone/>
              <a:defRPr b="1" i="0" sz="1400" u="none" cap="none" strike="noStrike">
                <a:solidFill>
                  <a:srgbClr val="666666"/>
                </a:solidFill>
                <a:latin typeface="Proxima Nova"/>
                <a:ea typeface="Proxima Nova"/>
                <a:cs typeface="Proxima Nova"/>
                <a:sym typeface="Proxima Nova"/>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IP Presentation Master 2" type="titleOnly">
  <p:cSld name="TITLE_ONLY">
    <p:spTree>
      <p:nvGrpSpPr>
        <p:cNvPr id="28" name="Shape 28"/>
        <p:cNvGrpSpPr/>
        <p:nvPr/>
      </p:nvGrpSpPr>
      <p:grpSpPr>
        <a:xfrm>
          <a:off x="0" y="0"/>
          <a:ext cx="0" cy="0"/>
          <a:chOff x="0" y="0"/>
          <a:chExt cx="0" cy="0"/>
        </a:xfrm>
      </p:grpSpPr>
      <p:sp>
        <p:nvSpPr>
          <p:cNvPr id="29" name="Google Shape;29;p8"/>
          <p:cNvSpPr txBox="1"/>
          <p:nvPr>
            <p:ph idx="1" type="subTitle"/>
          </p:nvPr>
        </p:nvSpPr>
        <p:spPr>
          <a:xfrm>
            <a:off x="243750" y="172975"/>
            <a:ext cx="6719100" cy="345899"/>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666666"/>
              </a:buClr>
              <a:buSzPts val="1400"/>
              <a:buFont typeface="Proxima Nova"/>
              <a:buNone/>
              <a:defRPr b="1" i="0" sz="1400" u="none" cap="none" strike="noStrike">
                <a:solidFill>
                  <a:srgbClr val="666666"/>
                </a:solidFill>
                <a:latin typeface="Proxima Nova"/>
                <a:ea typeface="Proxima Nova"/>
                <a:cs typeface="Proxima Nova"/>
                <a:sym typeface="Proxima Nova"/>
              </a:defRPr>
            </a:lvl1pPr>
            <a:lvl2pPr indent="0" lvl="1" marL="4572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2pPr>
            <a:lvl3pPr indent="0" lvl="2" marL="9144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3pPr>
            <a:lvl4pPr indent="0" lvl="3" marL="13716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4pPr>
            <a:lvl5pPr indent="0" lvl="4" marL="18288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5pPr>
            <a:lvl6pPr indent="0" lvl="5" marL="22860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6pPr>
            <a:lvl7pPr indent="0" lvl="6" marL="27432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7pPr>
            <a:lvl8pPr indent="0" lvl="7" marL="32004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8pPr>
            <a:lvl9pPr indent="0" lvl="8" marL="3657600" marR="0" rtl="0" algn="l">
              <a:lnSpc>
                <a:spcPct val="100000"/>
              </a:lnSpc>
              <a:spcBef>
                <a:spcPts val="0"/>
              </a:spcBef>
              <a:spcAft>
                <a:spcPts val="0"/>
              </a:spcAft>
              <a:buClr>
                <a:srgbClr val="666666"/>
              </a:buClr>
              <a:buSzPts val="1400"/>
              <a:buFont typeface="Arial"/>
              <a:buNone/>
              <a:defRPr b="0" i="0" sz="1400" u="none" cap="none" strike="noStrike">
                <a:solidFill>
                  <a:srgbClr val="666666"/>
                </a:solidFill>
                <a:latin typeface="Arial"/>
                <a:ea typeface="Arial"/>
                <a:cs typeface="Arial"/>
                <a:sym typeface="Arial"/>
              </a:defRPr>
            </a:lvl9pPr>
          </a:lstStyle>
          <a:p/>
        </p:txBody>
      </p:sp>
      <p:sp>
        <p:nvSpPr>
          <p:cNvPr id="30" name="Google Shape;30;p8"/>
          <p:cNvSpPr txBox="1"/>
          <p:nvPr>
            <p:ph idx="2" type="body"/>
          </p:nvPr>
        </p:nvSpPr>
        <p:spPr>
          <a:xfrm>
            <a:off x="589700" y="1469825"/>
            <a:ext cx="3663900" cy="29883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0"/>
              </a:spcBef>
              <a:spcAft>
                <a:spcPts val="0"/>
              </a:spcAft>
              <a:buClr>
                <a:srgbClr val="EB3E25"/>
              </a:buClr>
              <a:buSzPts val="1400"/>
              <a:buFont typeface="Proxima Nova"/>
              <a:buNone/>
              <a:defRPr b="1" i="0" sz="1800" u="none" cap="none" strike="noStrike">
                <a:solidFill>
                  <a:srgbClr val="EB3E25"/>
                </a:solidFill>
                <a:latin typeface="Proxima Nova"/>
                <a:ea typeface="Proxima Nova"/>
                <a:cs typeface="Proxima Nova"/>
                <a:sym typeface="Proxima Nova"/>
              </a:defRPr>
            </a:lvl1pPr>
            <a:lvl2pPr indent="-228600" lvl="1" marL="914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2pPr>
            <a:lvl3pPr indent="-228600" lvl="2" marL="1371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3pPr>
            <a:lvl4pPr indent="-228600" lvl="3" marL="1828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4pPr>
            <a:lvl5pPr indent="-228600" lvl="4" marL="22860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5pPr>
            <a:lvl6pPr indent="-228600" lvl="5" marL="27432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6pPr>
            <a:lvl7pPr indent="-228600" lvl="6" marL="32004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7pPr>
            <a:lvl8pPr indent="-228600" lvl="7" marL="36576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8pPr>
            <a:lvl9pPr indent="-228600" lvl="8" marL="4114800" marR="0" rtl="0" algn="l">
              <a:lnSpc>
                <a:spcPct val="100000"/>
              </a:lnSpc>
              <a:spcBef>
                <a:spcPts val="0"/>
              </a:spcBef>
              <a:spcAft>
                <a:spcPts val="0"/>
              </a:spcAft>
              <a:buClr>
                <a:srgbClr val="666666"/>
              </a:buClr>
              <a:buSzPts val="1400"/>
              <a:buFont typeface="Cambria"/>
              <a:buNone/>
              <a:defRPr b="0" i="0" sz="1200" u="none" cap="none" strike="noStrike">
                <a:solidFill>
                  <a:srgbClr val="666666"/>
                </a:solidFill>
                <a:latin typeface="Cambria"/>
                <a:ea typeface="Cambria"/>
                <a:cs typeface="Cambria"/>
                <a:sym typeface="Cambria"/>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ner Page 3" type="blank">
  <p:cSld name="BLANK">
    <p:spTree>
      <p:nvGrpSpPr>
        <p:cNvPr id="31" name="Shape 31"/>
        <p:cNvGrpSpPr/>
        <p:nvPr/>
      </p:nvGrpSpPr>
      <p:grpSpPr>
        <a:xfrm>
          <a:off x="0" y="0"/>
          <a:ext cx="0" cy="0"/>
          <a:chOff x="0" y="0"/>
          <a:chExt cx="0" cy="0"/>
        </a:xfrm>
      </p:grpSpPr>
      <p:sp>
        <p:nvSpPr>
          <p:cNvPr id="32" name="Google Shape;32;p9"/>
          <p:cNvSpPr txBox="1"/>
          <p:nvPr>
            <p:ph idx="1" type="subTitle"/>
          </p:nvPr>
        </p:nvSpPr>
        <p:spPr>
          <a:xfrm>
            <a:off x="243750" y="172975"/>
            <a:ext cx="7319099" cy="345899"/>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rgbClr val="666666"/>
              </a:buClr>
              <a:buSzPts val="1400"/>
              <a:buFont typeface="Proxima Nova"/>
              <a:buNone/>
              <a:defRPr b="1" i="0" sz="1000" u="none" cap="none" strike="noStrike">
                <a:solidFill>
                  <a:srgbClr val="666666"/>
                </a:solidFill>
                <a:latin typeface="Proxima Nova"/>
                <a:ea typeface="Proxima Nova"/>
                <a:cs typeface="Proxima Nova"/>
                <a:sym typeface="Proxima Nova"/>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ation Title Slide ">
  <p:cSld name="Presentation Title Slide ">
    <p:bg>
      <p:bgPr>
        <a:solidFill>
          <a:srgbClr val="FFFFFF"/>
        </a:solidFill>
      </p:bgPr>
    </p:bg>
    <p:spTree>
      <p:nvGrpSpPr>
        <p:cNvPr id="33" name="Shape 33"/>
        <p:cNvGrpSpPr/>
        <p:nvPr/>
      </p:nvGrpSpPr>
      <p:grpSpPr>
        <a:xfrm>
          <a:off x="0" y="0"/>
          <a:ext cx="0" cy="0"/>
          <a:chOff x="0" y="0"/>
          <a:chExt cx="0" cy="0"/>
        </a:xfrm>
      </p:grpSpPr>
      <p:sp>
        <p:nvSpPr>
          <p:cNvPr id="34" name="Google Shape;34;p10"/>
          <p:cNvSpPr/>
          <p:nvPr/>
        </p:nvSpPr>
        <p:spPr>
          <a:xfrm>
            <a:off x="403650" y="244950"/>
            <a:ext cx="8336699" cy="4653600"/>
          </a:xfrm>
          <a:prstGeom prst="rect">
            <a:avLst/>
          </a:prstGeom>
          <a:solidFill>
            <a:srgbClr val="0718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0"/>
          <p:cNvSpPr txBox="1"/>
          <p:nvPr>
            <p:ph type="title"/>
          </p:nvPr>
        </p:nvSpPr>
        <p:spPr>
          <a:xfrm>
            <a:off x="508050" y="704321"/>
            <a:ext cx="8127900" cy="2267099"/>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FFFFFF"/>
              </a:buClr>
              <a:buSzPts val="1400"/>
              <a:buFont typeface="Proxima Nova"/>
              <a:buNone/>
              <a:defRPr b="1" i="0" sz="6500" u="none" cap="none" strike="noStrike">
                <a:solidFill>
                  <a:srgbClr val="FFFFFF"/>
                </a:solidFill>
                <a:latin typeface="Proxima Nova"/>
                <a:ea typeface="Proxima Nova"/>
                <a:cs typeface="Proxima Nova"/>
                <a:sym typeface="Proxima Nova"/>
              </a:defRPr>
            </a:lvl1pPr>
            <a:lvl2pPr indent="0" lvl="1" rtl="0" algn="ctr">
              <a:spcBef>
                <a:spcPts val="0"/>
              </a:spcBef>
              <a:spcAft>
                <a:spcPts val="0"/>
              </a:spcAft>
              <a:buClr>
                <a:srgbClr val="EB3E25"/>
              </a:buClr>
              <a:buSzPts val="1400"/>
              <a:buFont typeface="Arial"/>
              <a:buNone/>
              <a:defRPr sz="9600">
                <a:solidFill>
                  <a:srgbClr val="EB3E25"/>
                </a:solidFill>
              </a:defRPr>
            </a:lvl2pPr>
            <a:lvl3pPr indent="0" lvl="2" rtl="0" algn="ctr">
              <a:spcBef>
                <a:spcPts val="0"/>
              </a:spcBef>
              <a:spcAft>
                <a:spcPts val="0"/>
              </a:spcAft>
              <a:buClr>
                <a:srgbClr val="EB3E25"/>
              </a:buClr>
              <a:buSzPts val="1400"/>
              <a:buFont typeface="Arial"/>
              <a:buNone/>
              <a:defRPr sz="9600">
                <a:solidFill>
                  <a:srgbClr val="EB3E25"/>
                </a:solidFill>
              </a:defRPr>
            </a:lvl3pPr>
            <a:lvl4pPr indent="0" lvl="3" rtl="0" algn="ctr">
              <a:spcBef>
                <a:spcPts val="0"/>
              </a:spcBef>
              <a:spcAft>
                <a:spcPts val="0"/>
              </a:spcAft>
              <a:buClr>
                <a:srgbClr val="EB3E25"/>
              </a:buClr>
              <a:buSzPts val="1400"/>
              <a:buFont typeface="Arial"/>
              <a:buNone/>
              <a:defRPr sz="9600">
                <a:solidFill>
                  <a:srgbClr val="EB3E25"/>
                </a:solidFill>
              </a:defRPr>
            </a:lvl4pPr>
            <a:lvl5pPr indent="0" lvl="4" rtl="0" algn="ctr">
              <a:spcBef>
                <a:spcPts val="0"/>
              </a:spcBef>
              <a:spcAft>
                <a:spcPts val="0"/>
              </a:spcAft>
              <a:buClr>
                <a:srgbClr val="EB3E25"/>
              </a:buClr>
              <a:buSzPts val="1400"/>
              <a:buFont typeface="Arial"/>
              <a:buNone/>
              <a:defRPr sz="9600">
                <a:solidFill>
                  <a:srgbClr val="EB3E25"/>
                </a:solidFill>
              </a:defRPr>
            </a:lvl5pPr>
            <a:lvl6pPr indent="0" lvl="5" rtl="0" algn="ctr">
              <a:spcBef>
                <a:spcPts val="0"/>
              </a:spcBef>
              <a:spcAft>
                <a:spcPts val="0"/>
              </a:spcAft>
              <a:buClr>
                <a:srgbClr val="EB3E25"/>
              </a:buClr>
              <a:buSzPts val="1400"/>
              <a:buFont typeface="Arial"/>
              <a:buNone/>
              <a:defRPr sz="9600">
                <a:solidFill>
                  <a:srgbClr val="EB3E25"/>
                </a:solidFill>
              </a:defRPr>
            </a:lvl6pPr>
            <a:lvl7pPr indent="0" lvl="6" rtl="0" algn="ctr">
              <a:spcBef>
                <a:spcPts val="0"/>
              </a:spcBef>
              <a:spcAft>
                <a:spcPts val="0"/>
              </a:spcAft>
              <a:buClr>
                <a:srgbClr val="EB3E25"/>
              </a:buClr>
              <a:buSzPts val="1400"/>
              <a:buFont typeface="Arial"/>
              <a:buNone/>
              <a:defRPr sz="9600">
                <a:solidFill>
                  <a:srgbClr val="EB3E25"/>
                </a:solidFill>
              </a:defRPr>
            </a:lvl7pPr>
            <a:lvl8pPr indent="0" lvl="7" rtl="0" algn="ctr">
              <a:spcBef>
                <a:spcPts val="0"/>
              </a:spcBef>
              <a:spcAft>
                <a:spcPts val="0"/>
              </a:spcAft>
              <a:buClr>
                <a:srgbClr val="EB3E25"/>
              </a:buClr>
              <a:buSzPts val="1400"/>
              <a:buFont typeface="Arial"/>
              <a:buNone/>
              <a:defRPr sz="9600">
                <a:solidFill>
                  <a:srgbClr val="EB3E25"/>
                </a:solidFill>
              </a:defRPr>
            </a:lvl8pPr>
            <a:lvl9pPr indent="0" lvl="8" rtl="0" algn="ctr">
              <a:spcBef>
                <a:spcPts val="0"/>
              </a:spcBef>
              <a:spcAft>
                <a:spcPts val="0"/>
              </a:spcAft>
              <a:buClr>
                <a:srgbClr val="EB3E25"/>
              </a:buClr>
              <a:buSzPts val="1400"/>
              <a:buFont typeface="Arial"/>
              <a:buNone/>
              <a:defRPr sz="9600">
                <a:solidFill>
                  <a:srgbClr val="EB3E25"/>
                </a:solidFill>
              </a:defRPr>
            </a:lvl9pPr>
          </a:lstStyle>
          <a:p/>
        </p:txBody>
      </p:sp>
      <p:sp>
        <p:nvSpPr>
          <p:cNvPr id="36" name="Google Shape;36;p10"/>
          <p:cNvSpPr txBox="1"/>
          <p:nvPr>
            <p:ph idx="1" type="subTitle"/>
          </p:nvPr>
        </p:nvSpPr>
        <p:spPr>
          <a:xfrm>
            <a:off x="1984800" y="2840887"/>
            <a:ext cx="5174399" cy="3990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rgbClr val="EFEFEF"/>
              </a:buClr>
              <a:buSzPts val="1400"/>
              <a:buFont typeface="Cambria"/>
              <a:buNone/>
              <a:defRPr b="0" i="0" sz="1800" u="none" cap="none" strike="noStrike">
                <a:solidFill>
                  <a:srgbClr val="EFEFEF"/>
                </a:solidFill>
                <a:latin typeface="Cambria"/>
                <a:ea typeface="Cambria"/>
                <a:cs typeface="Cambria"/>
                <a:sym typeface="Cambria"/>
              </a:defRPr>
            </a:lvl1pPr>
            <a:lvl2pPr indent="0" lvl="1" marL="457200" marR="0" rtl="0" algn="ctr">
              <a:lnSpc>
                <a:spcPct val="100000"/>
              </a:lnSpc>
              <a:spcBef>
                <a:spcPts val="0"/>
              </a:spcBef>
              <a:spcAft>
                <a:spcPts val="0"/>
              </a:spcAft>
              <a:buClr>
                <a:srgbClr val="CCCCCC"/>
              </a:buClr>
              <a:buSzPts val="1400"/>
              <a:buFont typeface="Arial"/>
              <a:buNone/>
              <a:defRPr b="0" i="0" sz="1400" u="none" cap="none" strike="noStrike">
                <a:solidFill>
                  <a:srgbClr val="CCCCCC"/>
                </a:solidFill>
                <a:latin typeface="Arial"/>
                <a:ea typeface="Arial"/>
                <a:cs typeface="Arial"/>
                <a:sym typeface="Arial"/>
              </a:defRPr>
            </a:lvl2pPr>
            <a:lvl3pPr indent="0" lvl="2" marL="914400" marR="0" rtl="0" algn="ctr">
              <a:lnSpc>
                <a:spcPct val="100000"/>
              </a:lnSpc>
              <a:spcBef>
                <a:spcPts val="0"/>
              </a:spcBef>
              <a:spcAft>
                <a:spcPts val="0"/>
              </a:spcAft>
              <a:buClr>
                <a:srgbClr val="CCCCCC"/>
              </a:buClr>
              <a:buSzPts val="1400"/>
              <a:buFont typeface="Arial"/>
              <a:buNone/>
              <a:defRPr b="0" i="0" sz="1400" u="none" cap="none" strike="noStrike">
                <a:solidFill>
                  <a:srgbClr val="CCCCCC"/>
                </a:solidFill>
                <a:latin typeface="Arial"/>
                <a:ea typeface="Arial"/>
                <a:cs typeface="Arial"/>
                <a:sym typeface="Arial"/>
              </a:defRPr>
            </a:lvl3pPr>
            <a:lvl4pPr indent="0" lvl="3" marL="1371600" marR="0" rtl="0" algn="ctr">
              <a:lnSpc>
                <a:spcPct val="100000"/>
              </a:lnSpc>
              <a:spcBef>
                <a:spcPts val="0"/>
              </a:spcBef>
              <a:spcAft>
                <a:spcPts val="0"/>
              </a:spcAft>
              <a:buClr>
                <a:srgbClr val="CCCCCC"/>
              </a:buClr>
              <a:buSzPts val="1400"/>
              <a:buFont typeface="Arial"/>
              <a:buNone/>
              <a:defRPr b="0" i="0" sz="1400" u="none" cap="none" strike="noStrike">
                <a:solidFill>
                  <a:srgbClr val="CCCCCC"/>
                </a:solidFill>
                <a:latin typeface="Arial"/>
                <a:ea typeface="Arial"/>
                <a:cs typeface="Arial"/>
                <a:sym typeface="Arial"/>
              </a:defRPr>
            </a:lvl4pPr>
            <a:lvl5pPr indent="0" lvl="4" marL="1828800" marR="0" rtl="0" algn="ctr">
              <a:lnSpc>
                <a:spcPct val="100000"/>
              </a:lnSpc>
              <a:spcBef>
                <a:spcPts val="0"/>
              </a:spcBef>
              <a:spcAft>
                <a:spcPts val="0"/>
              </a:spcAft>
              <a:buClr>
                <a:srgbClr val="CCCCCC"/>
              </a:buClr>
              <a:buSzPts val="1400"/>
              <a:buFont typeface="Arial"/>
              <a:buNone/>
              <a:defRPr b="0" i="0" sz="1400" u="none" cap="none" strike="noStrike">
                <a:solidFill>
                  <a:srgbClr val="CCCCCC"/>
                </a:solidFill>
                <a:latin typeface="Arial"/>
                <a:ea typeface="Arial"/>
                <a:cs typeface="Arial"/>
                <a:sym typeface="Arial"/>
              </a:defRPr>
            </a:lvl5pPr>
            <a:lvl6pPr indent="0" lvl="5" marL="2286000" marR="0" rtl="0" algn="ctr">
              <a:lnSpc>
                <a:spcPct val="100000"/>
              </a:lnSpc>
              <a:spcBef>
                <a:spcPts val="0"/>
              </a:spcBef>
              <a:spcAft>
                <a:spcPts val="0"/>
              </a:spcAft>
              <a:buClr>
                <a:srgbClr val="CCCCCC"/>
              </a:buClr>
              <a:buSzPts val="1400"/>
              <a:buFont typeface="Arial"/>
              <a:buNone/>
              <a:defRPr b="0" i="0" sz="1400" u="none" cap="none" strike="noStrike">
                <a:solidFill>
                  <a:srgbClr val="CCCCCC"/>
                </a:solidFill>
                <a:latin typeface="Arial"/>
                <a:ea typeface="Arial"/>
                <a:cs typeface="Arial"/>
                <a:sym typeface="Arial"/>
              </a:defRPr>
            </a:lvl6pPr>
            <a:lvl7pPr indent="0" lvl="6" marL="2743200" marR="0" rtl="0" algn="ctr">
              <a:lnSpc>
                <a:spcPct val="100000"/>
              </a:lnSpc>
              <a:spcBef>
                <a:spcPts val="0"/>
              </a:spcBef>
              <a:spcAft>
                <a:spcPts val="0"/>
              </a:spcAft>
              <a:buClr>
                <a:srgbClr val="CCCCCC"/>
              </a:buClr>
              <a:buSzPts val="1400"/>
              <a:buFont typeface="Arial"/>
              <a:buNone/>
              <a:defRPr b="0" i="0" sz="1400" u="none" cap="none" strike="noStrike">
                <a:solidFill>
                  <a:srgbClr val="CCCCCC"/>
                </a:solidFill>
                <a:latin typeface="Arial"/>
                <a:ea typeface="Arial"/>
                <a:cs typeface="Arial"/>
                <a:sym typeface="Arial"/>
              </a:defRPr>
            </a:lvl7pPr>
            <a:lvl8pPr indent="0" lvl="7" marL="3200400" marR="0" rtl="0" algn="ctr">
              <a:lnSpc>
                <a:spcPct val="100000"/>
              </a:lnSpc>
              <a:spcBef>
                <a:spcPts val="0"/>
              </a:spcBef>
              <a:spcAft>
                <a:spcPts val="0"/>
              </a:spcAft>
              <a:buClr>
                <a:srgbClr val="CCCCCC"/>
              </a:buClr>
              <a:buSzPts val="1400"/>
              <a:buFont typeface="Arial"/>
              <a:buNone/>
              <a:defRPr b="0" i="0" sz="1400" u="none" cap="none" strike="noStrike">
                <a:solidFill>
                  <a:srgbClr val="CCCCCC"/>
                </a:solidFill>
                <a:latin typeface="Arial"/>
                <a:ea typeface="Arial"/>
                <a:cs typeface="Arial"/>
                <a:sym typeface="Arial"/>
              </a:defRPr>
            </a:lvl8pPr>
            <a:lvl9pPr indent="0" lvl="8" marL="3657600" marR="0" rtl="0" algn="ctr">
              <a:lnSpc>
                <a:spcPct val="100000"/>
              </a:lnSpc>
              <a:spcBef>
                <a:spcPts val="0"/>
              </a:spcBef>
              <a:spcAft>
                <a:spcPts val="0"/>
              </a:spcAft>
              <a:buClr>
                <a:srgbClr val="CCCCCC"/>
              </a:buClr>
              <a:buSzPts val="1400"/>
              <a:buFont typeface="Arial"/>
              <a:buNone/>
              <a:defRPr b="0" i="0" sz="1400" u="none" cap="none" strike="noStrike">
                <a:solidFill>
                  <a:srgbClr val="CCCCCC"/>
                </a:solidFill>
                <a:latin typeface="Arial"/>
                <a:ea typeface="Arial"/>
                <a:cs typeface="Arial"/>
                <a:sym typeface="Arial"/>
              </a:defRPr>
            </a:lvl9pPr>
          </a:lstStyle>
          <a:p/>
        </p:txBody>
      </p:sp>
      <p:sp>
        <p:nvSpPr>
          <p:cNvPr id="37" name="Google Shape;37;p10"/>
          <p:cNvSpPr txBox="1"/>
          <p:nvPr/>
        </p:nvSpPr>
        <p:spPr>
          <a:xfrm>
            <a:off x="1779450" y="4484500"/>
            <a:ext cx="5585100" cy="20429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Cambria"/>
              <a:buNone/>
            </a:pPr>
            <a:r>
              <a:rPr b="0" i="0" lang="en" sz="1200" u="none" cap="none" strike="noStrike">
                <a:solidFill>
                  <a:srgbClr val="FFFFFF"/>
                </a:solidFill>
                <a:latin typeface="Cambria"/>
                <a:ea typeface="Cambria"/>
                <a:cs typeface="Cambria"/>
                <a:sym typeface="Cambria"/>
              </a:rPr>
              <a:t>Bureau of International Information Programs | Connecting People With Policy</a:t>
            </a:r>
            <a:endParaRPr/>
          </a:p>
        </p:txBody>
      </p:sp>
      <p:pic>
        <p:nvPicPr>
          <p:cNvPr id="38" name="Google Shape;38;p10"/>
          <p:cNvPicPr preferRelativeResize="0"/>
          <p:nvPr/>
        </p:nvPicPr>
        <p:blipFill rotWithShape="1">
          <a:blip r:embed="rId2">
            <a:alphaModFix/>
          </a:blip>
          <a:srcRect b="0" l="0" r="0" t="0"/>
          <a:stretch/>
        </p:blipFill>
        <p:spPr>
          <a:xfrm>
            <a:off x="8317750" y="4484500"/>
            <a:ext cx="215515" cy="2042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abcnews.go.com/Politics/muhammad-ali-donald-trumps-muslim-ban-proposal/story?id=39607728"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5"/>
          <p:cNvSpPr txBox="1"/>
          <p:nvPr>
            <p:ph type="title"/>
          </p:nvPr>
        </p:nvSpPr>
        <p:spPr>
          <a:xfrm>
            <a:off x="282200" y="2128621"/>
            <a:ext cx="8127900" cy="2267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7182E"/>
              </a:buClr>
              <a:buFont typeface="Proxima Nova"/>
              <a:buNone/>
            </a:pPr>
            <a:r>
              <a:rPr lang="en" sz="7000"/>
              <a:t>Malcolm X:</a:t>
            </a:r>
            <a:endParaRPr sz="7000"/>
          </a:p>
          <a:p>
            <a:pPr indent="0" lvl="0" marL="0" marR="0" rtl="0" algn="l">
              <a:lnSpc>
                <a:spcPct val="100000"/>
              </a:lnSpc>
              <a:spcBef>
                <a:spcPts val="0"/>
              </a:spcBef>
              <a:spcAft>
                <a:spcPts val="0"/>
              </a:spcAft>
              <a:buClr>
                <a:srgbClr val="07182E"/>
              </a:buClr>
              <a:buFont typeface="Proxima Nova"/>
              <a:buNone/>
            </a:pPr>
            <a:r>
              <a:rPr lang="en" sz="3600">
                <a:solidFill>
                  <a:srgbClr val="66A5B4"/>
                </a:solidFill>
              </a:rPr>
              <a:t>Passionate Activist</a:t>
            </a:r>
            <a:endParaRPr sz="3600">
              <a:solidFill>
                <a:srgbClr val="66A5B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6"/>
          <p:cNvSpPr txBox="1"/>
          <p:nvPr>
            <p:ph idx="1" type="subTitle"/>
          </p:nvPr>
        </p:nvSpPr>
        <p:spPr>
          <a:xfrm>
            <a:off x="131225" y="108675"/>
            <a:ext cx="8398200" cy="7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Proxima Nova"/>
              <a:buNone/>
            </a:pPr>
            <a:r>
              <a:rPr lang="en" sz="3600">
                <a:solidFill>
                  <a:schemeClr val="dk2"/>
                </a:solidFill>
              </a:rPr>
              <a:t>Malcolm X </a:t>
            </a:r>
            <a:r>
              <a:rPr lang="en" sz="3600">
                <a:solidFill>
                  <a:srgbClr val="EB3E25"/>
                </a:solidFill>
              </a:rPr>
              <a:t>| Early Life</a:t>
            </a:r>
            <a:endParaRPr sz="3600"/>
          </a:p>
        </p:txBody>
      </p:sp>
      <p:sp>
        <p:nvSpPr>
          <p:cNvPr id="68" name="Google Shape;68;p16"/>
          <p:cNvSpPr txBox="1"/>
          <p:nvPr/>
        </p:nvSpPr>
        <p:spPr>
          <a:xfrm>
            <a:off x="4739700" y="1741050"/>
            <a:ext cx="3687300" cy="18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400">
                <a:latin typeface="Georgia"/>
                <a:ea typeface="Georgia"/>
                <a:cs typeface="Georgia"/>
                <a:sym typeface="Georgia"/>
              </a:rPr>
              <a:t>“So early in my life, I had learned that if you want something, you had better make some noise.”</a:t>
            </a:r>
            <a:endParaRPr sz="2400">
              <a:latin typeface="Georgia"/>
              <a:ea typeface="Georgia"/>
              <a:cs typeface="Georgia"/>
              <a:sym typeface="Georgia"/>
            </a:endParaRPr>
          </a:p>
          <a:p>
            <a:pPr indent="0" lvl="0" marL="0" rtl="0" algn="l">
              <a:lnSpc>
                <a:spcPct val="100000"/>
              </a:lnSpc>
              <a:spcBef>
                <a:spcPts val="1100"/>
              </a:spcBef>
              <a:spcAft>
                <a:spcPts val="0"/>
              </a:spcAft>
              <a:buNone/>
            </a:pPr>
            <a:r>
              <a:t/>
            </a:r>
            <a:endParaRPr sz="2400">
              <a:latin typeface="Georgia"/>
              <a:ea typeface="Georgia"/>
              <a:cs typeface="Georgia"/>
              <a:sym typeface="Georgia"/>
            </a:endParaRPr>
          </a:p>
        </p:txBody>
      </p:sp>
      <p:pic>
        <p:nvPicPr>
          <p:cNvPr id="69" name="Google Shape;69;p16"/>
          <p:cNvPicPr preferRelativeResize="0"/>
          <p:nvPr/>
        </p:nvPicPr>
        <p:blipFill>
          <a:blip r:embed="rId3">
            <a:alphaModFix/>
          </a:blip>
          <a:stretch>
            <a:fillRect/>
          </a:stretch>
        </p:blipFill>
        <p:spPr>
          <a:xfrm>
            <a:off x="1235200" y="1254825"/>
            <a:ext cx="2368602" cy="32625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7"/>
          <p:cNvSpPr txBox="1"/>
          <p:nvPr>
            <p:ph idx="1" type="subTitle"/>
          </p:nvPr>
        </p:nvSpPr>
        <p:spPr>
          <a:xfrm>
            <a:off x="104850" y="108675"/>
            <a:ext cx="8934300" cy="7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Proxima Nova"/>
              <a:buNone/>
            </a:pPr>
            <a:r>
              <a:rPr lang="en" sz="3600"/>
              <a:t>Malcolm X </a:t>
            </a:r>
            <a:r>
              <a:rPr lang="en" sz="3600">
                <a:solidFill>
                  <a:srgbClr val="EB3E25"/>
                </a:solidFill>
              </a:rPr>
              <a:t>| Nation of Islam</a:t>
            </a:r>
            <a:endParaRPr sz="3600"/>
          </a:p>
        </p:txBody>
      </p:sp>
      <p:pic>
        <p:nvPicPr>
          <p:cNvPr id="75" name="Google Shape;75;p17"/>
          <p:cNvPicPr preferRelativeResize="0"/>
          <p:nvPr/>
        </p:nvPicPr>
        <p:blipFill>
          <a:blip r:embed="rId3">
            <a:alphaModFix/>
          </a:blip>
          <a:stretch>
            <a:fillRect/>
          </a:stretch>
        </p:blipFill>
        <p:spPr>
          <a:xfrm>
            <a:off x="5149400" y="1337550"/>
            <a:ext cx="1937251" cy="3009175"/>
          </a:xfrm>
          <a:prstGeom prst="rect">
            <a:avLst/>
          </a:prstGeom>
          <a:noFill/>
          <a:ln>
            <a:noFill/>
          </a:ln>
        </p:spPr>
      </p:pic>
      <p:sp>
        <p:nvSpPr>
          <p:cNvPr id="76" name="Google Shape;76;p17"/>
          <p:cNvSpPr txBox="1"/>
          <p:nvPr/>
        </p:nvSpPr>
        <p:spPr>
          <a:xfrm>
            <a:off x="4577175" y="4417350"/>
            <a:ext cx="3286200" cy="2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Malcolm X sitting under a photo of Elijah Muhammad, the leader of the Nation of Islam</a:t>
            </a:r>
            <a:endParaRPr sz="1200"/>
          </a:p>
        </p:txBody>
      </p:sp>
      <p:sp>
        <p:nvSpPr>
          <p:cNvPr id="77" name="Google Shape;77;p17"/>
          <p:cNvSpPr txBox="1"/>
          <p:nvPr/>
        </p:nvSpPr>
        <p:spPr>
          <a:xfrm>
            <a:off x="718350" y="1675975"/>
            <a:ext cx="3491400" cy="21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Georgia"/>
                <a:ea typeface="Georgia"/>
                <a:cs typeface="Georgia"/>
                <a:sym typeface="Georgia"/>
              </a:rPr>
              <a:t>"You can't separate peace from freedom because no one can be at peace unless he has his freedom." </a:t>
            </a:r>
            <a:endParaRPr sz="2400">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8"/>
          <p:cNvSpPr txBox="1"/>
          <p:nvPr>
            <p:ph idx="2" type="body"/>
          </p:nvPr>
        </p:nvSpPr>
        <p:spPr>
          <a:xfrm>
            <a:off x="4168200" y="1463975"/>
            <a:ext cx="4516800" cy="20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666666"/>
              </a:buClr>
              <a:buFont typeface="Cambria"/>
              <a:buNone/>
            </a:pPr>
            <a:r>
              <a:rPr b="0" lang="en" sz="1600">
                <a:solidFill>
                  <a:srgbClr val="000000"/>
                </a:solidFill>
                <a:latin typeface="Georgia"/>
                <a:ea typeface="Georgia"/>
                <a:cs typeface="Georgia"/>
                <a:sym typeface="Georgia"/>
              </a:rPr>
              <a:t>“Whenever you’re going after something that belongs to you, anyone who’s depriving you of the right to have it is a criminal...Whenever you are going after something that is yours, you are within your legal rights to lay claim to it...”</a:t>
            </a:r>
            <a:endParaRPr b="0" sz="1600">
              <a:solidFill>
                <a:srgbClr val="000000"/>
              </a:solidFill>
              <a:latin typeface="Georgia"/>
              <a:ea typeface="Georgia"/>
              <a:cs typeface="Georgia"/>
              <a:sym typeface="Georgia"/>
            </a:endParaRPr>
          </a:p>
        </p:txBody>
      </p:sp>
      <p:sp>
        <p:nvSpPr>
          <p:cNvPr id="83" name="Google Shape;83;p18"/>
          <p:cNvSpPr txBox="1"/>
          <p:nvPr>
            <p:ph idx="1" type="subTitle"/>
          </p:nvPr>
        </p:nvSpPr>
        <p:spPr>
          <a:xfrm>
            <a:off x="104850" y="108675"/>
            <a:ext cx="8934300" cy="7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Proxima Nova"/>
              <a:buNone/>
            </a:pPr>
            <a:r>
              <a:rPr lang="en" sz="3600"/>
              <a:t>Malcolm X</a:t>
            </a:r>
            <a:r>
              <a:rPr lang="en" sz="3600">
                <a:solidFill>
                  <a:srgbClr val="EB3E25"/>
                </a:solidFill>
              </a:rPr>
              <a:t> | Civil Rights Activist</a:t>
            </a:r>
            <a:endParaRPr sz="3600">
              <a:solidFill>
                <a:srgbClr val="EB3E25"/>
              </a:solidFill>
            </a:endParaRPr>
          </a:p>
          <a:p>
            <a:pPr indent="0" lvl="0" marL="0" marR="0" rtl="0" algn="l">
              <a:lnSpc>
                <a:spcPct val="100000"/>
              </a:lnSpc>
              <a:spcBef>
                <a:spcPts val="0"/>
              </a:spcBef>
              <a:spcAft>
                <a:spcPts val="0"/>
              </a:spcAft>
              <a:buClr>
                <a:srgbClr val="EB3E25"/>
              </a:buClr>
              <a:buFont typeface="Proxima Nova"/>
              <a:buNone/>
            </a:pPr>
            <a:r>
              <a:t/>
            </a:r>
            <a:endParaRPr sz="3600">
              <a:solidFill>
                <a:srgbClr val="EB3E25"/>
              </a:solidFill>
            </a:endParaRPr>
          </a:p>
        </p:txBody>
      </p:sp>
      <p:pic>
        <p:nvPicPr>
          <p:cNvPr id="84" name="Google Shape;84;p18"/>
          <p:cNvPicPr preferRelativeResize="0"/>
          <p:nvPr/>
        </p:nvPicPr>
        <p:blipFill>
          <a:blip r:embed="rId3">
            <a:alphaModFix/>
          </a:blip>
          <a:stretch>
            <a:fillRect/>
          </a:stretch>
        </p:blipFill>
        <p:spPr>
          <a:xfrm>
            <a:off x="1264050" y="1092600"/>
            <a:ext cx="2487450" cy="3545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9"/>
          <p:cNvSpPr txBox="1"/>
          <p:nvPr>
            <p:ph idx="1" type="subTitle"/>
          </p:nvPr>
        </p:nvSpPr>
        <p:spPr>
          <a:xfrm>
            <a:off x="104850" y="108675"/>
            <a:ext cx="8934300" cy="7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Proxima Nova"/>
              <a:buNone/>
            </a:pPr>
            <a:r>
              <a:rPr lang="en" sz="3600"/>
              <a:t>Malcolm X </a:t>
            </a:r>
            <a:r>
              <a:rPr lang="en" sz="3600">
                <a:solidFill>
                  <a:srgbClr val="EB3E25"/>
                </a:solidFill>
              </a:rPr>
              <a:t>| The Hajj and Change</a:t>
            </a:r>
            <a:endParaRPr sz="3600"/>
          </a:p>
        </p:txBody>
      </p:sp>
      <p:sp>
        <p:nvSpPr>
          <p:cNvPr id="90" name="Google Shape;90;p19"/>
          <p:cNvSpPr txBox="1"/>
          <p:nvPr/>
        </p:nvSpPr>
        <p:spPr>
          <a:xfrm>
            <a:off x="324950" y="1253988"/>
            <a:ext cx="4194900" cy="217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2600"/>
              </a:spcBef>
              <a:spcAft>
                <a:spcPts val="1800"/>
              </a:spcAft>
              <a:buNone/>
            </a:pPr>
            <a:r>
              <a:rPr lang="en">
                <a:latin typeface="Georgia"/>
                <a:ea typeface="Georgia"/>
                <a:cs typeface="Georgia"/>
                <a:sym typeface="Georgia"/>
              </a:rPr>
              <a:t>Malcolm X on his Hajj experience:</a:t>
            </a:r>
            <a:br>
              <a:rPr lang="en">
                <a:latin typeface="Georgia"/>
                <a:ea typeface="Georgia"/>
                <a:cs typeface="Georgia"/>
                <a:sym typeface="Georgia"/>
              </a:rPr>
            </a:br>
            <a:br>
              <a:rPr lang="en">
                <a:latin typeface="Georgia"/>
                <a:ea typeface="Georgia"/>
                <a:cs typeface="Georgia"/>
                <a:sym typeface="Georgia"/>
              </a:rPr>
            </a:br>
            <a:r>
              <a:rPr lang="en">
                <a:latin typeface="Georgia"/>
                <a:ea typeface="Georgia"/>
                <a:cs typeface="Georgia"/>
                <a:sym typeface="Georgia"/>
              </a:rPr>
              <a:t>“Their sincere submission to the Oneness of God, and their true acceptance of all nonwhites as equals makes the so‐called 'whites' also acceptable as equals into the brotherhood of Islam with the 'nonwhites'. Color ceases to be a determining factor of a man's worth or value once he becomes a Muslim. I hope I am making this part very clear, because it is now very clear to me.”</a:t>
            </a:r>
            <a:endParaRPr>
              <a:uFill>
                <a:noFill/>
              </a:uFill>
              <a:latin typeface="Georgia"/>
              <a:ea typeface="Georgia"/>
              <a:cs typeface="Georgia"/>
              <a:sym typeface="Georgia"/>
              <a:hlinkClick r:id="rId3"/>
            </a:endParaRPr>
          </a:p>
        </p:txBody>
      </p:sp>
      <p:sp>
        <p:nvSpPr>
          <p:cNvPr id="91" name="Google Shape;91;p19"/>
          <p:cNvSpPr txBox="1"/>
          <p:nvPr/>
        </p:nvSpPr>
        <p:spPr>
          <a:xfrm>
            <a:off x="5163900" y="3966250"/>
            <a:ext cx="3017400" cy="2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t>Malcolm X meets with Saudi Prince Faisal while visiting Mecca for the Hajj</a:t>
            </a:r>
            <a:endParaRPr sz="1200"/>
          </a:p>
        </p:txBody>
      </p:sp>
      <p:pic>
        <p:nvPicPr>
          <p:cNvPr id="92" name="Google Shape;92;p19"/>
          <p:cNvPicPr preferRelativeResize="0"/>
          <p:nvPr/>
        </p:nvPicPr>
        <p:blipFill>
          <a:blip r:embed="rId4">
            <a:alphaModFix/>
          </a:blip>
          <a:stretch>
            <a:fillRect/>
          </a:stretch>
        </p:blipFill>
        <p:spPr>
          <a:xfrm>
            <a:off x="4669788" y="1288075"/>
            <a:ext cx="3665873" cy="25673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0"/>
          <p:cNvSpPr txBox="1"/>
          <p:nvPr>
            <p:ph idx="2" type="body"/>
          </p:nvPr>
        </p:nvSpPr>
        <p:spPr>
          <a:xfrm>
            <a:off x="5449575" y="1014175"/>
            <a:ext cx="3103200" cy="3562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666666"/>
              </a:buClr>
              <a:buFont typeface="Proxima Nova"/>
              <a:buNone/>
            </a:pPr>
            <a:r>
              <a:rPr b="0" lang="en" sz="1400">
                <a:solidFill>
                  <a:srgbClr val="000000"/>
                </a:solidFill>
                <a:latin typeface="Georgia"/>
                <a:ea typeface="Georgia"/>
                <a:cs typeface="Georgia"/>
                <a:sym typeface="Georgia"/>
              </a:rPr>
              <a:t>“Ignorance of each other is what has made unity impossible in the past. Therefore we need enlightenment. We need more light about each other. Light creates understanding, understanding creates love, love creates patience, and patience creates unity. Once we have more knowledge (light) about each other, we will stop condemning each other and a United front will be brought about.”</a:t>
            </a:r>
            <a:endParaRPr b="0" sz="1400">
              <a:solidFill>
                <a:srgbClr val="000000"/>
              </a:solidFill>
              <a:latin typeface="Georgia"/>
              <a:ea typeface="Georgia"/>
              <a:cs typeface="Georgia"/>
              <a:sym typeface="Georgia"/>
            </a:endParaRPr>
          </a:p>
        </p:txBody>
      </p:sp>
      <p:sp>
        <p:nvSpPr>
          <p:cNvPr id="98" name="Google Shape;98;p20"/>
          <p:cNvSpPr txBox="1"/>
          <p:nvPr>
            <p:ph idx="1" type="subTitle"/>
          </p:nvPr>
        </p:nvSpPr>
        <p:spPr>
          <a:xfrm>
            <a:off x="104850" y="108675"/>
            <a:ext cx="8934300" cy="7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EB3E25"/>
              </a:buClr>
              <a:buFont typeface="Proxima Nova"/>
              <a:buNone/>
            </a:pPr>
            <a:r>
              <a:rPr lang="en" sz="3600"/>
              <a:t>Malcolm X</a:t>
            </a:r>
            <a:r>
              <a:rPr lang="en" sz="3600">
                <a:solidFill>
                  <a:srgbClr val="EB3E25"/>
                </a:solidFill>
              </a:rPr>
              <a:t> | Legacy as an Activist</a:t>
            </a:r>
            <a:endParaRPr sz="3600">
              <a:solidFill>
                <a:srgbClr val="EB3E25"/>
              </a:solidFill>
            </a:endParaRPr>
          </a:p>
          <a:p>
            <a:pPr indent="0" lvl="0" marL="0" marR="0" rtl="0" algn="l">
              <a:lnSpc>
                <a:spcPct val="100000"/>
              </a:lnSpc>
              <a:spcBef>
                <a:spcPts val="0"/>
              </a:spcBef>
              <a:spcAft>
                <a:spcPts val="0"/>
              </a:spcAft>
              <a:buClr>
                <a:srgbClr val="EB3E25"/>
              </a:buClr>
              <a:buFont typeface="Proxima Nova"/>
              <a:buNone/>
            </a:pPr>
            <a:r>
              <a:t/>
            </a:r>
            <a:endParaRPr sz="3600">
              <a:solidFill>
                <a:srgbClr val="EB3E25"/>
              </a:solidFill>
            </a:endParaRPr>
          </a:p>
        </p:txBody>
      </p:sp>
      <p:pic>
        <p:nvPicPr>
          <p:cNvPr id="99" name="Google Shape;99;p20"/>
          <p:cNvPicPr preferRelativeResize="0"/>
          <p:nvPr/>
        </p:nvPicPr>
        <p:blipFill>
          <a:blip r:embed="rId3">
            <a:alphaModFix/>
          </a:blip>
          <a:stretch>
            <a:fillRect/>
          </a:stretch>
        </p:blipFill>
        <p:spPr>
          <a:xfrm>
            <a:off x="528475" y="886875"/>
            <a:ext cx="4593001" cy="3454299"/>
          </a:xfrm>
          <a:prstGeom prst="rect">
            <a:avLst/>
          </a:prstGeom>
          <a:noFill/>
          <a:ln>
            <a:noFill/>
          </a:ln>
        </p:spPr>
      </p:pic>
      <p:sp>
        <p:nvSpPr>
          <p:cNvPr id="100" name="Google Shape;100;p20"/>
          <p:cNvSpPr txBox="1"/>
          <p:nvPr/>
        </p:nvSpPr>
        <p:spPr>
          <a:xfrm>
            <a:off x="534375" y="4354925"/>
            <a:ext cx="4502400" cy="2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Malcolm X standing with Rev. Dr. Martin Luther King, Jr. (left)</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752725" y="1722225"/>
            <a:ext cx="4703100" cy="1470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Proxima Nova"/>
              <a:buNone/>
            </a:pPr>
            <a:r>
              <a:rPr lang="en"/>
              <a:t>The End</a:t>
            </a:r>
            <a:endParaRPr/>
          </a:p>
        </p:txBody>
      </p:sp>
      <p:pic>
        <p:nvPicPr>
          <p:cNvPr id="106" name="Google Shape;106;p21"/>
          <p:cNvPicPr preferRelativeResize="0"/>
          <p:nvPr/>
        </p:nvPicPr>
        <p:blipFill>
          <a:blip r:embed="rId3">
            <a:alphaModFix/>
          </a:blip>
          <a:stretch>
            <a:fillRect/>
          </a:stretch>
        </p:blipFill>
        <p:spPr>
          <a:xfrm>
            <a:off x="1107575" y="763111"/>
            <a:ext cx="2645150" cy="3617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IP Presentation Master 3">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