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Cambria" panose="02040503050406030204" pitchFamily="18" charset="0"/>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Proxima Nova"/>
      <p:regular r:id="rId20"/>
      <p:bold r:id="rId21"/>
      <p:italic r:id="rId22"/>
      <p:boldItalic r:id="rId23"/>
    </p:embeddedFont>
    <p:embeddedFont>
      <p:font typeface="Georgia" panose="02040502050405020303" pitchFamily="18"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14"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7" y="685800"/>
            <a:ext cx="6096299"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mmons.wikimedia.org/wiki/Category:Muhammad_Ali#/media/File:Cassius_Clay_en_1966.jpg"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usatoday.com/story/sports/boxing/2016/06/03/muhammad-ali-best-quotes-boxing/85370850/" TargetMode="External"/><Relationship Id="rId4" Type="http://schemas.openxmlformats.org/officeDocument/2006/relationships/hyperlink" Target="https://apnews.com/1839bf32010d4ee08ad1ef32f058ca67"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nsider.si.edu/2016/06/muhammad-ali-1942-2016/"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olympic.org/cassius-clay" TargetMode="External"/><Relationship Id="rId5" Type="http://schemas.openxmlformats.org/officeDocument/2006/relationships/hyperlink" Target="http://theconversation.com/what-made-muhammad-ali-the-greatest-in-the-ring-60521" TargetMode="External"/><Relationship Id="rId4" Type="http://schemas.openxmlformats.org/officeDocument/2006/relationships/hyperlink" Target="https://apnews.com/1839bf32010d4ee08ad1ef32f058ca67"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hetempest.co/2017/07/23/social-justice/30-things-muhammad-ali-has-said-about-isla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history.com/topics/black-history/muhammad-ali"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lickr.com/photos/iip-photo-archive/32728011926/in/album-72157660879342833/"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apnews.com/1839bf32010d4ee08ad1ef32f058ca67" TargetMode="External"/><Relationship Id="rId5" Type="http://schemas.openxmlformats.org/officeDocument/2006/relationships/hyperlink" Target="https://news.google.com/newspapers?id=gO5VAAAAIBAJ&amp;sjid=PuEDAAAAIBAJ&amp;pg=5441,6461911" TargetMode="External"/><Relationship Id="rId4" Type="http://schemas.openxmlformats.org/officeDocument/2006/relationships/hyperlink" Target="https://www.washingtonpost.com/news/retropolis/wp/2018/06/15/shoot-them-for-what-how-muhammad-ali-won-his-greatest-fight/?utm_term=.c5634735a56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maahc.si.edu/object/nmaahc_2014.63.42"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splinternews.com/muhammad-ali-quotes-on-justice-war-and-racism-1793857266" TargetMode="External"/><Relationship Id="rId4" Type="http://schemas.openxmlformats.org/officeDocument/2006/relationships/hyperlink" Target="https://www.aljazeera.com/indepth/features/2016/06/muhammad-ali-influenced-civil-rights-movement-160605055700822.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pnews.com/1839bf32010d4ee08ad1ef32f058ca67"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looktothestars.org/celebrity/muhammad-ali" TargetMode="External"/><Relationship Id="rId4" Type="http://schemas.openxmlformats.org/officeDocument/2006/relationships/hyperlink" Target="https://www.history.com/topics/black-history/muhammad-ali"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ommons.wikimedia.org/wiki/Category:Muhammad_Ali#/media/File:Street-Art_mit_dem_Bild_von_Muhammad_Ali.jpg"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history.com/topics/black-history/muhammad-ali" TargetMode="External"/><Relationship Id="rId4" Type="http://schemas.openxmlformats.org/officeDocument/2006/relationships/hyperlink" Target="https://apnews.com/1839bf32010d4ee08ad1ef32f058ca67"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mmons.wikimedia.org/wiki/Category:Muhammad_Ali#/media/File:Muhammad_Ali_Avenue_Newark,_NJ.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Notes: Muhammad Ali was born Cassius Marcellus Clay, Jr. on January 17, 1942 in Louisville, Kentucky. He began boxing at the age of 12 after a local police officer heard his bicycle was stolen. He won his first match only 6 weeks after he began training. </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Image: </a:t>
            </a:r>
            <a:r>
              <a:rPr lang="en" sz="1200" u="sng">
                <a:solidFill>
                  <a:schemeClr val="hlink"/>
                </a:solidFill>
                <a:latin typeface="Calibri"/>
                <a:ea typeface="Calibri"/>
                <a:cs typeface="Calibri"/>
                <a:sym typeface="Calibri"/>
                <a:hlinkClick r:id="rId3"/>
              </a:rPr>
              <a:t>Wikimedia Commons</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Source:</a:t>
            </a: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Gelston, D. (2016). “In his words: Muhammad Ali’s most famous quotes.” AP News. Retrieved from </a:t>
            </a:r>
            <a:r>
              <a:rPr lang="en" sz="1200" u="sng">
                <a:solidFill>
                  <a:schemeClr val="hlink"/>
                </a:solidFill>
                <a:latin typeface="Calibri"/>
                <a:ea typeface="Calibri"/>
                <a:cs typeface="Calibri"/>
                <a:sym typeface="Calibri"/>
                <a:hlinkClick r:id="rId4"/>
              </a:rPr>
              <a:t>https://apnews.com/1839bf32010d4ee08ad1ef32f058ca67</a:t>
            </a:r>
            <a:r>
              <a:rPr lang="en" sz="1200">
                <a:latin typeface="Calibri"/>
                <a:ea typeface="Calibri"/>
                <a:cs typeface="Calibri"/>
                <a:sym typeface="Calibri"/>
              </a:rPr>
              <a:t> </a:t>
            </a: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USA Today Sports (2016). “30 of Muhammad Ali’s best quotes.” </a:t>
            </a:r>
            <a:r>
              <a:rPr lang="en" sz="1200" i="1">
                <a:latin typeface="Calibri"/>
                <a:ea typeface="Calibri"/>
                <a:cs typeface="Calibri"/>
                <a:sym typeface="Calibri"/>
              </a:rPr>
              <a:t>USA Today</a:t>
            </a:r>
            <a:r>
              <a:rPr lang="en" sz="1200">
                <a:latin typeface="Calibri"/>
                <a:ea typeface="Calibri"/>
                <a:cs typeface="Calibri"/>
                <a:sym typeface="Calibri"/>
              </a:rPr>
              <a:t>. Retrieved from </a:t>
            </a:r>
            <a:r>
              <a:rPr lang="en" sz="1200" u="sng">
                <a:solidFill>
                  <a:schemeClr val="hlink"/>
                </a:solidFill>
                <a:latin typeface="Calibri"/>
                <a:ea typeface="Calibri"/>
                <a:cs typeface="Calibri"/>
                <a:sym typeface="Calibri"/>
                <a:hlinkClick r:id="rId5"/>
              </a:rPr>
              <a:t>https://www.usatoday.com/story/sports/boxing/2016/06/03/muhammad-ali-best-quotes-boxing/85370850/</a:t>
            </a:r>
            <a:r>
              <a:rPr lang="en" sz="1200">
                <a:latin typeface="Calibri"/>
                <a:ea typeface="Calibri"/>
                <a:cs typeface="Calibri"/>
                <a:sym typeface="Calibri"/>
              </a:rPr>
              <a:t> </a:t>
            </a:r>
            <a:endParaRPr sz="1200">
              <a:latin typeface="Calibri"/>
              <a:ea typeface="Calibri"/>
              <a:cs typeface="Calibri"/>
              <a:sym typeface="Calibri"/>
            </a:endParaRPr>
          </a:p>
          <a:p>
            <a:pPr marL="0" marR="0" lvl="0" indent="0" algn="l" rtl="0">
              <a:spcBef>
                <a:spcPts val="0"/>
              </a:spcBef>
              <a:spcAft>
                <a:spcPts val="0"/>
              </a:spcAft>
              <a:buClr>
                <a:schemeClr val="dk1"/>
              </a:buClr>
              <a:buFont typeface="Arial"/>
              <a:buNone/>
            </a:pPr>
            <a:endParaRPr sz="1200">
              <a:solidFill>
                <a:srgbClr val="07182E"/>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2b21a21d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12b21a21d3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Notes: </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Only 6 years later, Clay won an Olympic Gold Medal in Boxing at the age of 18 while representing the United States in Rome, Italy. Over the next few years, he worked his way up in rank in the U.S. and became the Heavyweight Champion of the World in 1964. His boxing style was characterized by its speed, agility, and footwork--”a heavyweight who moved like a lightweight.”</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Image: </a:t>
            </a:r>
            <a:r>
              <a:rPr lang="en" sz="1200" u="sng">
                <a:solidFill>
                  <a:schemeClr val="hlink"/>
                </a:solidFill>
                <a:latin typeface="Calibri"/>
                <a:ea typeface="Calibri"/>
                <a:cs typeface="Calibri"/>
                <a:sym typeface="Calibri"/>
                <a:hlinkClick r:id="rId3"/>
              </a:rPr>
              <a:t>Smithsonian Insider</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Sources:</a:t>
            </a: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Gelston, D. (2016). “In his words: Muhammad Ali’s most famous quotes.” </a:t>
            </a:r>
            <a:r>
              <a:rPr lang="en" sz="1200" i="1">
                <a:latin typeface="Calibri"/>
                <a:ea typeface="Calibri"/>
                <a:cs typeface="Calibri"/>
                <a:sym typeface="Calibri"/>
              </a:rPr>
              <a:t>AP News</a:t>
            </a:r>
            <a:r>
              <a:rPr lang="en" sz="1200">
                <a:latin typeface="Calibri"/>
                <a:ea typeface="Calibri"/>
                <a:cs typeface="Calibri"/>
                <a:sym typeface="Calibri"/>
              </a:rPr>
              <a:t>. Retrieved from </a:t>
            </a:r>
            <a:r>
              <a:rPr lang="en" sz="1200" u="sng">
                <a:solidFill>
                  <a:schemeClr val="hlink"/>
                </a:solidFill>
                <a:latin typeface="Calibri"/>
                <a:ea typeface="Calibri"/>
                <a:cs typeface="Calibri"/>
                <a:sym typeface="Calibri"/>
                <a:hlinkClick r:id="rId4"/>
              </a:rPr>
              <a:t>https://apnews.com/1839bf32010d4ee08ad1ef32f058ca67</a:t>
            </a:r>
            <a:r>
              <a:rPr lang="en" sz="1200">
                <a:latin typeface="Calibri"/>
                <a:ea typeface="Calibri"/>
                <a:cs typeface="Calibri"/>
                <a:sym typeface="Calibri"/>
              </a:rPr>
              <a:t> </a:t>
            </a: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Hahn, Al. (2016). “What made Muhammad Ali ‘The Greatest’ in the ring?” </a:t>
            </a:r>
            <a:r>
              <a:rPr lang="en" sz="1200" i="1">
                <a:latin typeface="Calibri"/>
                <a:ea typeface="Calibri"/>
                <a:cs typeface="Calibri"/>
                <a:sym typeface="Calibri"/>
              </a:rPr>
              <a:t>The Conversation</a:t>
            </a:r>
            <a:r>
              <a:rPr lang="en" sz="1200">
                <a:latin typeface="Calibri"/>
                <a:ea typeface="Calibri"/>
                <a:cs typeface="Calibri"/>
                <a:sym typeface="Calibri"/>
              </a:rPr>
              <a:t>. Retreived from </a:t>
            </a:r>
            <a:r>
              <a:rPr lang="en" sz="1200" u="sng">
                <a:solidFill>
                  <a:schemeClr val="hlink"/>
                </a:solidFill>
                <a:latin typeface="Calibri"/>
                <a:ea typeface="Calibri"/>
                <a:cs typeface="Calibri"/>
                <a:sym typeface="Calibri"/>
                <a:hlinkClick r:id="rId5"/>
              </a:rPr>
              <a:t>http://theconversation.com/what-made-muhammad-ali-the-greatest-in-the-ring-60521</a:t>
            </a:r>
            <a:r>
              <a:rPr lang="en" sz="1200">
                <a:latin typeface="Calibri"/>
                <a:ea typeface="Calibri"/>
                <a:cs typeface="Calibri"/>
                <a:sym typeface="Calibri"/>
              </a:rPr>
              <a:t> </a:t>
            </a: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Olympic Committee. (2019). “Muhammad ALI.” Retrieved from </a:t>
            </a:r>
            <a:r>
              <a:rPr lang="en" sz="1200" u="sng">
                <a:solidFill>
                  <a:schemeClr val="hlink"/>
                </a:solidFill>
                <a:latin typeface="Calibri"/>
                <a:ea typeface="Calibri"/>
                <a:cs typeface="Calibri"/>
                <a:sym typeface="Calibri"/>
                <a:hlinkClick r:id="rId6"/>
              </a:rPr>
              <a:t>https://www.olympic.org/cassius-clay</a:t>
            </a:r>
            <a:r>
              <a:rPr lang="en" sz="1200">
                <a:latin typeface="Calibri"/>
                <a:ea typeface="Calibri"/>
                <a:cs typeface="Calibri"/>
                <a:sym typeface="Calibri"/>
              </a:rPr>
              <a:t> </a:t>
            </a:r>
            <a:endParaRPr sz="1200">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4f34d195a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g4f34d195af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Notes: A few weeks later on March 6, 1964, Clay announced he had converted to Islam and taken the name Muhammad Ali. Ali’s conversion was carried out by Elijah Muhammad, the leader of a movement called the Nation of Islam, which was initially developed to improve the status of African Americans in the United States. </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Throughout the rest of his life and up until his death in 2016, Ali spoke about Islam as a religion of peace and understanding.</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Photo: </a:t>
            </a:r>
            <a:r>
              <a:rPr lang="en" sz="1200" u="sng">
                <a:solidFill>
                  <a:schemeClr val="hlink"/>
                </a:solidFill>
                <a:latin typeface="Calibri"/>
                <a:ea typeface="Calibri"/>
                <a:cs typeface="Calibri"/>
                <a:sym typeface="Calibri"/>
                <a:hlinkClick r:id="rId3"/>
              </a:rPr>
              <a:t>The Tempest</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Sources:</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Bakdash, T. (2017). “30 Illuminating things Muhammad Ali said about Islam in his lifetime.” </a:t>
            </a:r>
            <a:r>
              <a:rPr lang="en" sz="1200" i="1">
                <a:latin typeface="Calibri"/>
                <a:ea typeface="Calibri"/>
                <a:cs typeface="Calibri"/>
                <a:sym typeface="Calibri"/>
              </a:rPr>
              <a:t>The Tempest</a:t>
            </a:r>
            <a:r>
              <a:rPr lang="en" sz="1200">
                <a:latin typeface="Calibri"/>
                <a:ea typeface="Calibri"/>
                <a:cs typeface="Calibri"/>
                <a:sym typeface="Calibri"/>
              </a:rPr>
              <a:t>. Retrieved from </a:t>
            </a:r>
            <a:r>
              <a:rPr lang="en" sz="1200" u="sng">
                <a:solidFill>
                  <a:schemeClr val="hlink"/>
                </a:solidFill>
                <a:latin typeface="Calibri"/>
                <a:ea typeface="Calibri"/>
                <a:cs typeface="Calibri"/>
                <a:sym typeface="Calibri"/>
                <a:hlinkClick r:id="rId3"/>
              </a:rPr>
              <a:t>https://thetempest.co/2017/07/23/social-justice/30-things-muhammad-ali-has-said-about-islam/</a:t>
            </a:r>
            <a:r>
              <a:rPr lang="en" sz="1200">
                <a:latin typeface="Calibri"/>
                <a:ea typeface="Calibri"/>
                <a:cs typeface="Calibri"/>
                <a:sym typeface="Calibri"/>
              </a:rPr>
              <a:t> </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History.com Editors (2018) “Muhammad Ali.” Retrieved from </a:t>
            </a:r>
            <a:r>
              <a:rPr lang="en" sz="1200" u="sng">
                <a:solidFill>
                  <a:schemeClr val="hlink"/>
                </a:solidFill>
                <a:latin typeface="Calibri"/>
                <a:ea typeface="Calibri"/>
                <a:cs typeface="Calibri"/>
                <a:sym typeface="Calibri"/>
                <a:hlinkClick r:id="rId4"/>
              </a:rPr>
              <a:t>https://www.history.com/topics/black-history/muhammad-ali</a:t>
            </a:r>
            <a:r>
              <a:rPr lang="en" sz="1200">
                <a:latin typeface="Calibri"/>
                <a:ea typeface="Calibri"/>
                <a:cs typeface="Calibri"/>
                <a:sym typeface="Calibri"/>
              </a:rPr>
              <a:t> </a:t>
            </a:r>
            <a:endParaRPr sz="1200">
              <a:latin typeface="Calibri"/>
              <a:ea typeface="Calibri"/>
              <a:cs typeface="Calibri"/>
              <a:sym typeface="Calibri"/>
            </a:endParaRPr>
          </a:p>
          <a:p>
            <a:pPr marL="0" marR="0" lvl="0" indent="0" algn="l" rtl="0">
              <a:spcBef>
                <a:spcPts val="0"/>
              </a:spcBef>
              <a:spcAft>
                <a:spcPts val="0"/>
              </a:spcAft>
              <a:buClr>
                <a:schemeClr val="dk1"/>
              </a:buClr>
              <a:buFont typeface="Arial"/>
              <a:buNone/>
            </a:pPr>
            <a:endParaRPr sz="1200">
              <a:solidFill>
                <a:srgbClr val="07182E"/>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f34d195a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g4f34d195af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000000"/>
                </a:solidFill>
                <a:latin typeface="Calibri"/>
                <a:ea typeface="Calibri"/>
                <a:cs typeface="Calibri"/>
                <a:sym typeface="Calibri"/>
              </a:rPr>
              <a:t>Notes: 1966, Muhammad Ali was drafted into the U.S. Army and was to be sent to fight in the Vietnam War. He refused, stating that “War is against the teachings of the Holy Qur'an. I'm not trying to dodge the draft. We are not supposed to take part in no wars unless declared by Allah or The Messenger.”</a:t>
            </a:r>
            <a:endParaRPr>
              <a:solidFill>
                <a:srgbClr val="00000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rgbClr val="00000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a:solidFill>
                  <a:srgbClr val="000000"/>
                </a:solidFill>
                <a:latin typeface="Calibri"/>
                <a:ea typeface="Calibri"/>
                <a:cs typeface="Calibri"/>
                <a:sym typeface="Calibri"/>
              </a:rPr>
              <a:t>He was convicted in 1967 of violating the Universal Military Training and Service Act. Ali spent the next four years trying to appeal the decision and it made its way all the way up to the Supreme Court, the highest court in the U.S..</a:t>
            </a:r>
            <a:endParaRPr>
              <a:solidFill>
                <a:srgbClr val="00000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rgbClr val="00000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a:solidFill>
                  <a:srgbClr val="000000"/>
                </a:solidFill>
                <a:latin typeface="Calibri"/>
                <a:ea typeface="Calibri"/>
                <a:cs typeface="Calibri"/>
                <a:sym typeface="Calibri"/>
              </a:rPr>
              <a:t>In 1971, the Supreme Court held that, since the appeal board gave no reason for the denial of a conscientious objector exemption for Ali, the 1967 conviction must be reversed. </a:t>
            </a:r>
            <a:endParaRPr>
              <a:solidFill>
                <a:srgbClr val="00000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050">
              <a:solidFill>
                <a:srgbClr val="222222"/>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Photo: </a:t>
            </a:r>
            <a:r>
              <a:rPr lang="en" sz="1200" u="sng">
                <a:solidFill>
                  <a:schemeClr val="hlink"/>
                </a:solidFill>
                <a:latin typeface="Calibri"/>
                <a:ea typeface="Calibri"/>
                <a:cs typeface="Calibri"/>
                <a:sym typeface="Calibri"/>
                <a:hlinkClick r:id="rId3"/>
              </a:rPr>
              <a:t>IIP Flickr Album</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Sources: </a:t>
            </a:r>
            <a:endParaRPr>
              <a:solidFill>
                <a:srgbClr val="00000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SzPts val="1400"/>
              <a:buFont typeface="Calibri"/>
              <a:buChar char="●"/>
            </a:pPr>
            <a:r>
              <a:rPr lang="en">
                <a:solidFill>
                  <a:srgbClr val="000000"/>
                </a:solidFill>
                <a:latin typeface="Calibri"/>
                <a:ea typeface="Calibri"/>
                <a:cs typeface="Calibri"/>
                <a:sym typeface="Calibri"/>
              </a:rPr>
              <a:t>Brown, D. (2018).</a:t>
            </a:r>
            <a:r>
              <a:rPr lang="en" sz="1200">
                <a:latin typeface="Calibri"/>
                <a:ea typeface="Calibri"/>
                <a:cs typeface="Calibri"/>
                <a:sym typeface="Calibri"/>
              </a:rPr>
              <a:t>“</a:t>
            </a:r>
            <a:r>
              <a:rPr lang="en">
                <a:latin typeface="Calibri"/>
                <a:ea typeface="Calibri"/>
                <a:cs typeface="Calibri"/>
                <a:sym typeface="Calibri"/>
              </a:rPr>
              <a:t>‘Shoot them for what?’ How Muhammad Ali won his greatest fight.” Washington Post. Retrieved from </a:t>
            </a:r>
            <a:r>
              <a:rPr lang="en" u="sng">
                <a:solidFill>
                  <a:schemeClr val="hlink"/>
                </a:solidFill>
                <a:latin typeface="Calibri"/>
                <a:ea typeface="Calibri"/>
                <a:cs typeface="Calibri"/>
                <a:sym typeface="Calibri"/>
                <a:hlinkClick r:id="rId4"/>
              </a:rPr>
              <a:t>https://www.washingtonpost.com/news/retropolis/wp/2018/06/15/shoot-them-for-what-how-muhammad-ali-won-his-greatest-fight/?utm_term=.c5634735a56e</a:t>
            </a:r>
            <a:r>
              <a:rPr lang="en">
                <a:latin typeface="Calibri"/>
                <a:ea typeface="Calibri"/>
                <a:cs typeface="Calibri"/>
                <a:sym typeface="Calibri"/>
              </a:rPr>
              <a:t> </a:t>
            </a:r>
            <a:endParaRPr>
              <a:latin typeface="Calibri"/>
              <a:ea typeface="Calibri"/>
              <a:cs typeface="Calibri"/>
              <a:sym typeface="Calibri"/>
            </a:endParaRPr>
          </a:p>
          <a:p>
            <a:pPr marL="457200" lvl="0" indent="-317500" algn="l" rtl="0">
              <a:lnSpc>
                <a:spcPct val="115000"/>
              </a:lnSpc>
              <a:spcBef>
                <a:spcPts val="0"/>
              </a:spcBef>
              <a:spcAft>
                <a:spcPts val="0"/>
              </a:spcAft>
              <a:buSzPts val="1400"/>
              <a:buFont typeface="Calibri"/>
              <a:buChar char="●"/>
            </a:pPr>
            <a:r>
              <a:rPr lang="en">
                <a:latin typeface="Calibri"/>
                <a:ea typeface="Calibri"/>
                <a:cs typeface="Calibri"/>
                <a:sym typeface="Calibri"/>
              </a:rPr>
              <a:t>Editors. (1971). “Court Clear Ali of Charge.” Eugene Register Guard. Retrieved from </a:t>
            </a:r>
            <a:r>
              <a:rPr lang="en" u="sng">
                <a:solidFill>
                  <a:schemeClr val="hlink"/>
                </a:solidFill>
                <a:latin typeface="Calibri"/>
                <a:ea typeface="Calibri"/>
                <a:cs typeface="Calibri"/>
                <a:sym typeface="Calibri"/>
                <a:hlinkClick r:id="rId5"/>
              </a:rPr>
              <a:t>https://news.google.com/newspapers?id=gO5VAAAAIBAJ&amp;sjid=PuEDAAAAIBAJ&amp;pg=5441%2C6461911</a:t>
            </a:r>
            <a:r>
              <a:rPr lang="en">
                <a:latin typeface="Calibri"/>
                <a:ea typeface="Calibri"/>
                <a:cs typeface="Calibri"/>
                <a:sym typeface="Calibri"/>
              </a:rPr>
              <a:t> </a:t>
            </a:r>
            <a:endParaRPr>
              <a:latin typeface="Calibri"/>
              <a:ea typeface="Calibri"/>
              <a:cs typeface="Calibri"/>
              <a:sym typeface="Calibri"/>
            </a:endParaRPr>
          </a:p>
          <a:p>
            <a:pPr marL="457200" lvl="0" indent="-317500" algn="l" rtl="0">
              <a:lnSpc>
                <a:spcPct val="115000"/>
              </a:lnSpc>
              <a:spcBef>
                <a:spcPts val="0"/>
              </a:spcBef>
              <a:spcAft>
                <a:spcPts val="0"/>
              </a:spcAft>
              <a:buSzPts val="1400"/>
              <a:buFont typeface="Calibri"/>
              <a:buChar char="●"/>
            </a:pPr>
            <a:r>
              <a:rPr lang="en" sz="1200">
                <a:latin typeface="Calibri"/>
                <a:ea typeface="Calibri"/>
                <a:cs typeface="Calibri"/>
                <a:sym typeface="Calibri"/>
              </a:rPr>
              <a:t>Gelston, D. (2016). “In his words: Muhammad Ali’s most famous quotes.” AP News. Retrieved from </a:t>
            </a:r>
            <a:r>
              <a:rPr lang="en" sz="1200" u="sng">
                <a:solidFill>
                  <a:schemeClr val="hlink"/>
                </a:solidFill>
                <a:latin typeface="Calibri"/>
                <a:ea typeface="Calibri"/>
                <a:cs typeface="Calibri"/>
                <a:sym typeface="Calibri"/>
                <a:hlinkClick r:id="rId6"/>
              </a:rPr>
              <a:t>https://apnews.com/1839bf32010d4ee08ad1ef32f058ca67</a:t>
            </a:r>
            <a:r>
              <a:rPr lang="en" sz="1200">
                <a:latin typeface="Calibri"/>
                <a:ea typeface="Calibri"/>
                <a:cs typeface="Calibri"/>
                <a:sym typeface="Calibri"/>
              </a:rPr>
              <a:t> </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latin typeface="Calibri"/>
              <a:ea typeface="Calibri"/>
              <a:cs typeface="Calibri"/>
              <a:sym typeface="Calibri"/>
            </a:endParaRPr>
          </a:p>
          <a:p>
            <a:pPr marL="0" marR="0" lvl="0" indent="0" algn="l" rtl="0">
              <a:spcBef>
                <a:spcPts val="0"/>
              </a:spcBef>
              <a:spcAft>
                <a:spcPts val="0"/>
              </a:spcAft>
              <a:buClr>
                <a:schemeClr val="dk1"/>
              </a:buClr>
              <a:buFont typeface="Arial"/>
              <a:buNone/>
            </a:pPr>
            <a:endParaRPr sz="1200">
              <a:solidFill>
                <a:srgbClr val="07182E"/>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4f34d195a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4f34d195af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Notes:</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During the 1950s and 1960s, African Americans pushed for social justice and peace as part of the Civil Rights Movement. Many prominent African Americans used their voice to push for equal rights, including Muhammad Ali. While there were tensions between different leaders in the movement based on the various approaches for equal rights, Muhammad Ali’s fame bridged the divide and was respected and loved by all sides. </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highlight>
                  <a:srgbClr val="FCFCFC"/>
                </a:highlight>
                <a:latin typeface="Calibri"/>
                <a:ea typeface="Calibri"/>
                <a:cs typeface="Calibri"/>
                <a:sym typeface="Calibri"/>
              </a:rPr>
              <a:t>Ali was concerned about the economic advancement of the African American community. As a result, he formed a promotional corporation called Main Bout Inc, which would earn the majority of revenues from his boxing title defences and, for the first time ever, allow African Americans to enjoy most of the profits from the world's heavyweight championship.</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Photo details: In this photo from the 1960s, </a:t>
            </a:r>
            <a:r>
              <a:rPr lang="en" sz="1200">
                <a:solidFill>
                  <a:srgbClr val="000000"/>
                </a:solidFill>
                <a:latin typeface="Calibri"/>
                <a:ea typeface="Calibri"/>
                <a:cs typeface="Calibri"/>
                <a:sym typeface="Calibri"/>
              </a:rPr>
              <a:t>a poster features Muhammad Ali. Above and below the portrait are three lines of very large lettering which read: [IT'S YOUR FIGHT / VOTE / IT'S THE GREATEST EQUALIZER]. The poster (shown as used in Atlanta, Georgia) was used to encourage African Americans to exercise their right to vote.</a:t>
            </a: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Photo: </a:t>
            </a:r>
            <a:r>
              <a:rPr lang="en" sz="1200" u="sng">
                <a:solidFill>
                  <a:schemeClr val="hlink"/>
                </a:solidFill>
                <a:latin typeface="Calibri"/>
                <a:ea typeface="Calibri"/>
                <a:cs typeface="Calibri"/>
                <a:sym typeface="Calibri"/>
                <a:hlinkClick r:id="rId3"/>
              </a:rPr>
              <a:t>National Museum of African American History &amp; Culture</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latin typeface="Calibri"/>
              <a:ea typeface="Calibri"/>
              <a:cs typeface="Calibri"/>
              <a:sym typeface="Calibri"/>
            </a:endParaRPr>
          </a:p>
          <a:p>
            <a:pPr marL="0" marR="0" lvl="0" indent="0" algn="l" rtl="0">
              <a:spcBef>
                <a:spcPts val="0"/>
              </a:spcBef>
              <a:spcAft>
                <a:spcPts val="0"/>
              </a:spcAft>
              <a:buNone/>
            </a:pPr>
            <a:r>
              <a:rPr lang="en" sz="1200">
                <a:solidFill>
                  <a:srgbClr val="07182E"/>
                </a:solidFill>
                <a:latin typeface="Calibri"/>
                <a:ea typeface="Calibri"/>
                <a:cs typeface="Calibri"/>
                <a:sym typeface="Calibri"/>
              </a:rPr>
              <a:t>Sources:</a:t>
            </a:r>
            <a:endParaRPr sz="1200">
              <a:solidFill>
                <a:srgbClr val="07182E"/>
              </a:solidFill>
              <a:latin typeface="Calibri"/>
              <a:ea typeface="Calibri"/>
              <a:cs typeface="Calibri"/>
              <a:sym typeface="Calibri"/>
            </a:endParaRPr>
          </a:p>
          <a:p>
            <a:pPr marL="457200" marR="0" lvl="0" indent="-304800" algn="l" rtl="0">
              <a:spcBef>
                <a:spcPts val="0"/>
              </a:spcBef>
              <a:spcAft>
                <a:spcPts val="0"/>
              </a:spcAft>
              <a:buClr>
                <a:srgbClr val="07182E"/>
              </a:buClr>
              <a:buSzPts val="1200"/>
              <a:buFont typeface="Calibri"/>
              <a:buChar char="●"/>
            </a:pPr>
            <a:r>
              <a:rPr lang="en" sz="1200">
                <a:solidFill>
                  <a:srgbClr val="07182E"/>
                </a:solidFill>
                <a:latin typeface="Calibri"/>
                <a:ea typeface="Calibri"/>
                <a:cs typeface="Calibri"/>
                <a:sym typeface="Calibri"/>
              </a:rPr>
              <a:t>Ezra, M. (2016). “How Muhammad Ali influenced the Civil Rights Movement.” </a:t>
            </a:r>
            <a:r>
              <a:rPr lang="en" sz="1200" i="1">
                <a:solidFill>
                  <a:srgbClr val="07182E"/>
                </a:solidFill>
                <a:latin typeface="Calibri"/>
                <a:ea typeface="Calibri"/>
                <a:cs typeface="Calibri"/>
                <a:sym typeface="Calibri"/>
              </a:rPr>
              <a:t>Al-Jazeera</a:t>
            </a:r>
            <a:r>
              <a:rPr lang="en" sz="1200">
                <a:solidFill>
                  <a:srgbClr val="07182E"/>
                </a:solidFill>
                <a:latin typeface="Calibri"/>
                <a:ea typeface="Calibri"/>
                <a:cs typeface="Calibri"/>
                <a:sym typeface="Calibri"/>
              </a:rPr>
              <a:t>. Retrieved from </a:t>
            </a:r>
            <a:r>
              <a:rPr lang="en" sz="1200" u="sng">
                <a:solidFill>
                  <a:schemeClr val="hlink"/>
                </a:solidFill>
                <a:latin typeface="Calibri"/>
                <a:ea typeface="Calibri"/>
                <a:cs typeface="Calibri"/>
                <a:sym typeface="Calibri"/>
                <a:hlinkClick r:id="rId4"/>
              </a:rPr>
              <a:t>https://www.aljazeera.com/indepth/features/2016/06/muhammad-ali-influenced-civil-rights-movement-160605055700822.html</a:t>
            </a:r>
            <a:r>
              <a:rPr lang="en" sz="1200">
                <a:solidFill>
                  <a:srgbClr val="07182E"/>
                </a:solidFill>
                <a:latin typeface="Calibri"/>
                <a:ea typeface="Calibri"/>
                <a:cs typeface="Calibri"/>
                <a:sym typeface="Calibri"/>
              </a:rPr>
              <a:t> </a:t>
            </a:r>
            <a:endParaRPr sz="1200">
              <a:solidFill>
                <a:srgbClr val="07182E"/>
              </a:solidFill>
              <a:latin typeface="Calibri"/>
              <a:ea typeface="Calibri"/>
              <a:cs typeface="Calibri"/>
              <a:sym typeface="Calibri"/>
            </a:endParaRPr>
          </a:p>
          <a:p>
            <a:pPr marL="457200" marR="0" lvl="0" indent="-304800" algn="l" rtl="0">
              <a:spcBef>
                <a:spcPts val="0"/>
              </a:spcBef>
              <a:spcAft>
                <a:spcPts val="0"/>
              </a:spcAft>
              <a:buClr>
                <a:srgbClr val="07182E"/>
              </a:buClr>
              <a:buSzPts val="1200"/>
              <a:buFont typeface="Calibri"/>
              <a:buChar char="●"/>
            </a:pPr>
            <a:r>
              <a:rPr lang="en" sz="1200">
                <a:solidFill>
                  <a:srgbClr val="07182E"/>
                </a:solidFill>
                <a:latin typeface="Calibri"/>
                <a:ea typeface="Calibri"/>
                <a:cs typeface="Calibri"/>
                <a:sym typeface="Calibri"/>
              </a:rPr>
              <a:t>Linton, C. (2016). “Muhammad Ali quotes on justice, war, and racism.” </a:t>
            </a:r>
            <a:r>
              <a:rPr lang="en" sz="1200" i="1">
                <a:solidFill>
                  <a:srgbClr val="07182E"/>
                </a:solidFill>
                <a:latin typeface="Calibri"/>
                <a:ea typeface="Calibri"/>
                <a:cs typeface="Calibri"/>
                <a:sym typeface="Calibri"/>
              </a:rPr>
              <a:t>The Splinter</a:t>
            </a:r>
            <a:r>
              <a:rPr lang="en" sz="1200">
                <a:solidFill>
                  <a:srgbClr val="07182E"/>
                </a:solidFill>
                <a:latin typeface="Calibri"/>
                <a:ea typeface="Calibri"/>
                <a:cs typeface="Calibri"/>
                <a:sym typeface="Calibri"/>
              </a:rPr>
              <a:t>. Retrieved from </a:t>
            </a:r>
            <a:r>
              <a:rPr lang="en" sz="1200" u="sng">
                <a:solidFill>
                  <a:schemeClr val="hlink"/>
                </a:solidFill>
                <a:latin typeface="Calibri"/>
                <a:ea typeface="Calibri"/>
                <a:cs typeface="Calibri"/>
                <a:sym typeface="Calibri"/>
                <a:hlinkClick r:id="rId5"/>
              </a:rPr>
              <a:t>https://splinternews.com/muhammad-ali-quotes-on-justice-war-and-racism-1793857266</a:t>
            </a:r>
            <a:r>
              <a:rPr lang="en" sz="1200">
                <a:solidFill>
                  <a:srgbClr val="07182E"/>
                </a:solidFill>
                <a:latin typeface="Calibri"/>
                <a:ea typeface="Calibri"/>
                <a:cs typeface="Calibri"/>
                <a:sym typeface="Calibri"/>
              </a:rPr>
              <a:t> </a:t>
            </a:r>
            <a:endParaRPr sz="1200">
              <a:solidFill>
                <a:srgbClr val="07182E"/>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f34d195af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g4f34d195af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Notes:</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Muhammad Ali was diagnosed with Parkinson’s Disease in 1984, whose symptoms include tremors and changes in speech. Even though he retired from boxing, he remained in the spotlight pushing for various causes. Including:</a:t>
            </a: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Negotiating the release of American hostages from Iraq in 1990</a:t>
            </a: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Lighting the Olympic flame at the 1996 Olympics in Atlanta</a:t>
            </a: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Serving as the United Nations Messenger of Peace in Afghanistan in 2002</a:t>
            </a: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His charitable support for UNICEF, Save the Children, the Special Olympics, BeatBullying, and many more.</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Photo: </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latin typeface="Calibri"/>
              <a:ea typeface="Calibri"/>
              <a:cs typeface="Calibri"/>
              <a:sym typeface="Calibri"/>
            </a:endParaRPr>
          </a:p>
          <a:p>
            <a:pPr marL="0" marR="0" lvl="0" indent="0" algn="l" rtl="0">
              <a:spcBef>
                <a:spcPts val="0"/>
              </a:spcBef>
              <a:spcAft>
                <a:spcPts val="0"/>
              </a:spcAft>
              <a:buClr>
                <a:schemeClr val="dk1"/>
              </a:buClr>
              <a:buFont typeface="Arial"/>
              <a:buNone/>
            </a:pPr>
            <a:r>
              <a:rPr lang="en" sz="1200">
                <a:solidFill>
                  <a:srgbClr val="07182E"/>
                </a:solidFill>
                <a:latin typeface="Calibri"/>
                <a:ea typeface="Calibri"/>
                <a:cs typeface="Calibri"/>
                <a:sym typeface="Calibri"/>
              </a:rPr>
              <a:t>Source:</a:t>
            </a:r>
            <a:endParaRPr sz="1200">
              <a:solidFill>
                <a:srgbClr val="07182E"/>
              </a:solidFill>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Gelston, D. (2016). “In his words: Muhammad Ali’s most famous quotes.” AP News. Retrieved from </a:t>
            </a:r>
            <a:r>
              <a:rPr lang="en" sz="1200" u="sng">
                <a:solidFill>
                  <a:schemeClr val="hlink"/>
                </a:solidFill>
                <a:latin typeface="Calibri"/>
                <a:ea typeface="Calibri"/>
                <a:cs typeface="Calibri"/>
                <a:sym typeface="Calibri"/>
                <a:hlinkClick r:id="rId3"/>
              </a:rPr>
              <a:t>https://apnews.com/1839bf32010d4ee08ad1ef32f058ca67</a:t>
            </a:r>
            <a:r>
              <a:rPr lang="en" sz="1200">
                <a:latin typeface="Calibri"/>
                <a:ea typeface="Calibri"/>
                <a:cs typeface="Calibri"/>
                <a:sym typeface="Calibri"/>
              </a:rPr>
              <a:t>  </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History.com Editors (2018) “Muhammad Ali.” Retrieved from </a:t>
            </a:r>
            <a:r>
              <a:rPr lang="en" sz="1200" u="sng">
                <a:solidFill>
                  <a:schemeClr val="hlink"/>
                </a:solidFill>
                <a:latin typeface="Calibri"/>
                <a:ea typeface="Calibri"/>
                <a:cs typeface="Calibri"/>
                <a:sym typeface="Calibri"/>
                <a:hlinkClick r:id="rId4"/>
              </a:rPr>
              <a:t>https://www.history.com/topics/black-history/muhammad-ali</a:t>
            </a:r>
            <a:r>
              <a:rPr lang="en" sz="1200">
                <a:latin typeface="Calibri"/>
                <a:ea typeface="Calibri"/>
                <a:cs typeface="Calibri"/>
                <a:sym typeface="Calibri"/>
              </a:rPr>
              <a:t>  </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Editors. (2019). “Muhammad Ali: Charity Work and Causes.” </a:t>
            </a:r>
            <a:r>
              <a:rPr lang="en" sz="1200" i="1">
                <a:latin typeface="Calibri"/>
                <a:ea typeface="Calibri"/>
                <a:cs typeface="Calibri"/>
                <a:sym typeface="Calibri"/>
              </a:rPr>
              <a:t>Look to the Stars.</a:t>
            </a:r>
            <a:r>
              <a:rPr lang="en" sz="1200">
                <a:latin typeface="Calibri"/>
                <a:ea typeface="Calibri"/>
                <a:cs typeface="Calibri"/>
                <a:sym typeface="Calibri"/>
              </a:rPr>
              <a:t> Retrieved from </a:t>
            </a:r>
            <a:r>
              <a:rPr lang="en" sz="1200" u="sng">
                <a:solidFill>
                  <a:schemeClr val="hlink"/>
                </a:solidFill>
                <a:latin typeface="Calibri"/>
                <a:ea typeface="Calibri"/>
                <a:cs typeface="Calibri"/>
                <a:sym typeface="Calibri"/>
                <a:hlinkClick r:id="rId5"/>
              </a:rPr>
              <a:t>https://www.looktothestars.org/celebrity/muhammad-ali</a:t>
            </a:r>
            <a:r>
              <a:rPr lang="en" sz="1200">
                <a:latin typeface="Calibri"/>
                <a:ea typeface="Calibri"/>
                <a:cs typeface="Calibri"/>
                <a:sym typeface="Calibri"/>
              </a:rPr>
              <a:t> </a:t>
            </a:r>
            <a:endParaRPr sz="120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2b21a21d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12b21a21d3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Notes: Muhammad Ali passed away on June 3, 2016 in Scottsdale, Arizona. In all, </a:t>
            </a:r>
            <a:r>
              <a:rPr lang="en" sz="1200">
                <a:solidFill>
                  <a:srgbClr val="181818"/>
                </a:solidFill>
                <a:highlight>
                  <a:srgbClr val="FFFFFF"/>
                </a:highlight>
                <a:latin typeface="Calibri"/>
                <a:ea typeface="Calibri"/>
                <a:cs typeface="Calibri"/>
                <a:sym typeface="Calibri"/>
              </a:rPr>
              <a:t>Muhammad Ali was an “Olympic gold medalist and the first fighter to capture the heavyweight title three times, Ali won 56 times in his 21-year professional career. Ali’s outspokenness on issues of race, religion and politics made him a controversial figure during his career, and the heavyweight’s quips and taunts were as quick as his fists.”</a:t>
            </a:r>
            <a:endParaRPr sz="1200">
              <a:solidFill>
                <a:srgbClr val="181818"/>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rgbClr val="181818"/>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Photo: </a:t>
            </a:r>
            <a:r>
              <a:rPr lang="en" sz="1200" u="sng">
                <a:solidFill>
                  <a:schemeClr val="hlink"/>
                </a:solidFill>
                <a:latin typeface="Calibri"/>
                <a:ea typeface="Calibri"/>
                <a:cs typeface="Calibri"/>
                <a:sym typeface="Calibri"/>
                <a:hlinkClick r:id="rId3"/>
              </a:rPr>
              <a:t>Wikimedia Commons</a:t>
            </a:r>
            <a:endParaRPr sz="1200">
              <a:latin typeface="Calibri"/>
              <a:ea typeface="Calibri"/>
              <a:cs typeface="Calibri"/>
              <a:sym typeface="Calibri"/>
            </a:endParaRPr>
          </a:p>
          <a:p>
            <a:pPr marL="0" marR="0" lvl="0" indent="0" algn="l" rtl="0">
              <a:spcBef>
                <a:spcPts val="0"/>
              </a:spcBef>
              <a:spcAft>
                <a:spcPts val="0"/>
              </a:spcAft>
              <a:buClr>
                <a:schemeClr val="dk1"/>
              </a:buClr>
              <a:buFont typeface="Arial"/>
              <a:buNone/>
            </a:pPr>
            <a:endParaRPr sz="1200">
              <a:latin typeface="Calibri"/>
              <a:ea typeface="Calibri"/>
              <a:cs typeface="Calibri"/>
              <a:sym typeface="Calibri"/>
            </a:endParaRPr>
          </a:p>
          <a:p>
            <a:pPr marL="0" marR="0" lvl="0" indent="0" algn="l" rtl="0">
              <a:spcBef>
                <a:spcPts val="0"/>
              </a:spcBef>
              <a:spcAft>
                <a:spcPts val="0"/>
              </a:spcAft>
              <a:buClr>
                <a:schemeClr val="dk1"/>
              </a:buClr>
              <a:buFont typeface="Arial"/>
              <a:buNone/>
            </a:pPr>
            <a:r>
              <a:rPr lang="en" sz="1200">
                <a:latin typeface="Calibri"/>
                <a:ea typeface="Calibri"/>
                <a:cs typeface="Calibri"/>
                <a:sym typeface="Calibri"/>
              </a:rPr>
              <a:t>Source:</a:t>
            </a: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Gelston, D. (2016). “In his words: Muhammad Ali’s most famous quotes.” AP News. Retrieved from </a:t>
            </a:r>
            <a:r>
              <a:rPr lang="en" sz="1200" u="sng">
                <a:solidFill>
                  <a:schemeClr val="hlink"/>
                </a:solidFill>
                <a:latin typeface="Calibri"/>
                <a:ea typeface="Calibri"/>
                <a:cs typeface="Calibri"/>
                <a:sym typeface="Calibri"/>
                <a:hlinkClick r:id="rId4"/>
              </a:rPr>
              <a:t>https://apnews.com/1839bf32010d4ee08ad1ef32f058ca67</a:t>
            </a:r>
            <a:r>
              <a:rPr lang="en" sz="1200">
                <a:latin typeface="Calibri"/>
                <a:ea typeface="Calibri"/>
                <a:cs typeface="Calibri"/>
                <a:sym typeface="Calibri"/>
              </a:rPr>
              <a:t> </a:t>
            </a:r>
            <a:endParaRPr sz="1200">
              <a:latin typeface="Calibri"/>
              <a:ea typeface="Calibri"/>
              <a:cs typeface="Calibri"/>
              <a:sym typeface="Calibri"/>
            </a:endParaRPr>
          </a:p>
          <a:p>
            <a:pPr marL="457200" marR="0" lvl="0" indent="-304800" algn="l" rtl="0">
              <a:spcBef>
                <a:spcPts val="0"/>
              </a:spcBef>
              <a:spcAft>
                <a:spcPts val="0"/>
              </a:spcAft>
              <a:buSzPts val="1200"/>
              <a:buFont typeface="Calibri"/>
              <a:buChar char="●"/>
            </a:pPr>
            <a:r>
              <a:rPr lang="en" sz="1200">
                <a:latin typeface="Calibri"/>
                <a:ea typeface="Calibri"/>
                <a:cs typeface="Calibri"/>
                <a:sym typeface="Calibri"/>
              </a:rPr>
              <a:t>History.com Editors (2018) “Muhammad Ali.” Retrieved from </a:t>
            </a:r>
            <a:r>
              <a:rPr lang="en" sz="1200" u="sng">
                <a:solidFill>
                  <a:schemeClr val="hlink"/>
                </a:solidFill>
                <a:latin typeface="Calibri"/>
                <a:ea typeface="Calibri"/>
                <a:cs typeface="Calibri"/>
                <a:sym typeface="Calibri"/>
                <a:hlinkClick r:id="rId5"/>
              </a:rPr>
              <a:t>https://www.history.com/topics/black-history/muhammad-ali</a:t>
            </a:r>
            <a:r>
              <a:rPr lang="en" sz="1200">
                <a:latin typeface="Calibri"/>
                <a:ea typeface="Calibri"/>
                <a:cs typeface="Calibri"/>
                <a:sym typeface="Calibri"/>
              </a:rPr>
              <a:t> </a:t>
            </a:r>
            <a:endParaRPr sz="1200">
              <a:latin typeface="Calibri"/>
              <a:ea typeface="Calibri"/>
              <a:cs typeface="Calibri"/>
              <a:sym typeface="Calibri"/>
            </a:endParaRPr>
          </a:p>
          <a:p>
            <a:pPr marL="0" marR="0" lvl="0" indent="0" algn="l" rtl="0">
              <a:spcBef>
                <a:spcPts val="0"/>
              </a:spcBef>
              <a:spcAft>
                <a:spcPts val="0"/>
              </a:spcAft>
              <a:buClr>
                <a:schemeClr val="dk1"/>
              </a:buClr>
              <a:buFont typeface="Arial"/>
              <a:buNone/>
            </a:pPr>
            <a:endParaRPr sz="120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r>
              <a:rPr lang="en" sz="1200">
                <a:latin typeface="Calibri"/>
                <a:ea typeface="Calibri"/>
                <a:cs typeface="Calibri"/>
                <a:sym typeface="Calibri"/>
              </a:rPr>
              <a:t>Photo: </a:t>
            </a:r>
            <a:r>
              <a:rPr lang="en" sz="1200" u="sng">
                <a:solidFill>
                  <a:schemeClr val="hlink"/>
                </a:solidFill>
                <a:latin typeface="Calibri"/>
                <a:ea typeface="Calibri"/>
                <a:cs typeface="Calibri"/>
                <a:sym typeface="Calibri"/>
                <a:hlinkClick r:id="rId3"/>
              </a:rPr>
              <a:t>Wikimedia Commons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IP Branded Intro Slide" type="title">
  <p:cSld name="TITLE">
    <p:bg>
      <p:bgPr>
        <a:solidFill>
          <a:srgbClr val="FFFFFF"/>
        </a:solidFill>
        <a:effectLst/>
      </p:bgPr>
    </p:bg>
    <p:spTree>
      <p:nvGrpSpPr>
        <p:cNvPr id="1" name="Shape 6"/>
        <p:cNvGrpSpPr/>
        <p:nvPr/>
      </p:nvGrpSpPr>
      <p:grpSpPr>
        <a:xfrm>
          <a:off x="0" y="0"/>
          <a:ext cx="0" cy="0"/>
          <a:chOff x="0" y="0"/>
          <a:chExt cx="0" cy="0"/>
        </a:xfrm>
      </p:grpSpPr>
      <p:sp>
        <p:nvSpPr>
          <p:cNvPr id="7" name="Google Shape;7;p2"/>
          <p:cNvSpPr txBox="1">
            <a:spLocks noGrp="1"/>
          </p:cNvSpPr>
          <p:nvPr>
            <p:ph type="title"/>
          </p:nvPr>
        </p:nvSpPr>
        <p:spPr>
          <a:xfrm>
            <a:off x="282200" y="2221296"/>
            <a:ext cx="8127900" cy="226709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07182E"/>
              </a:buClr>
              <a:buSzPts val="1400"/>
              <a:buFont typeface="Proxima Nova"/>
              <a:buNone/>
              <a:defRPr sz="7200" b="1" i="0" u="none" strike="noStrike" cap="none">
                <a:solidFill>
                  <a:srgbClr val="07182E"/>
                </a:solidFill>
                <a:latin typeface="Proxima Nova"/>
                <a:ea typeface="Proxima Nova"/>
                <a:cs typeface="Proxima Nova"/>
                <a:sym typeface="Proxima Nova"/>
              </a:defRPr>
            </a:lvl1pPr>
            <a:lvl2pPr lvl="1" indent="0" rtl="0">
              <a:spcBef>
                <a:spcPts val="0"/>
              </a:spcBef>
              <a:spcAft>
                <a:spcPts val="0"/>
              </a:spcAft>
              <a:buClr>
                <a:srgbClr val="EB3E25"/>
              </a:buClr>
              <a:buSzPts val="1400"/>
              <a:buFont typeface="Arial"/>
              <a:buNone/>
              <a:defRPr sz="9600">
                <a:solidFill>
                  <a:srgbClr val="EB3E25"/>
                </a:solidFill>
              </a:defRPr>
            </a:lvl2pPr>
            <a:lvl3pPr lvl="2" indent="0" rtl="0">
              <a:spcBef>
                <a:spcPts val="0"/>
              </a:spcBef>
              <a:spcAft>
                <a:spcPts val="0"/>
              </a:spcAft>
              <a:buClr>
                <a:srgbClr val="EB3E25"/>
              </a:buClr>
              <a:buSzPts val="1400"/>
              <a:buFont typeface="Arial"/>
              <a:buNone/>
              <a:defRPr sz="9600">
                <a:solidFill>
                  <a:srgbClr val="EB3E25"/>
                </a:solidFill>
              </a:defRPr>
            </a:lvl3pPr>
            <a:lvl4pPr lvl="3" indent="0" rtl="0">
              <a:spcBef>
                <a:spcPts val="0"/>
              </a:spcBef>
              <a:spcAft>
                <a:spcPts val="0"/>
              </a:spcAft>
              <a:buClr>
                <a:srgbClr val="EB3E25"/>
              </a:buClr>
              <a:buSzPts val="1400"/>
              <a:buFont typeface="Arial"/>
              <a:buNone/>
              <a:defRPr sz="9600">
                <a:solidFill>
                  <a:srgbClr val="EB3E25"/>
                </a:solidFill>
              </a:defRPr>
            </a:lvl4pPr>
            <a:lvl5pPr lvl="4" indent="0" rtl="0">
              <a:spcBef>
                <a:spcPts val="0"/>
              </a:spcBef>
              <a:spcAft>
                <a:spcPts val="0"/>
              </a:spcAft>
              <a:buClr>
                <a:srgbClr val="EB3E25"/>
              </a:buClr>
              <a:buSzPts val="1400"/>
              <a:buFont typeface="Arial"/>
              <a:buNone/>
              <a:defRPr sz="9600">
                <a:solidFill>
                  <a:srgbClr val="EB3E25"/>
                </a:solidFill>
              </a:defRPr>
            </a:lvl5pPr>
            <a:lvl6pPr lvl="5" indent="0" rtl="0">
              <a:spcBef>
                <a:spcPts val="0"/>
              </a:spcBef>
              <a:spcAft>
                <a:spcPts val="0"/>
              </a:spcAft>
              <a:buClr>
                <a:srgbClr val="EB3E25"/>
              </a:buClr>
              <a:buSzPts val="1400"/>
              <a:buFont typeface="Arial"/>
              <a:buNone/>
              <a:defRPr sz="9600">
                <a:solidFill>
                  <a:srgbClr val="EB3E25"/>
                </a:solidFill>
              </a:defRPr>
            </a:lvl6pPr>
            <a:lvl7pPr lvl="6" indent="0" rtl="0">
              <a:spcBef>
                <a:spcPts val="0"/>
              </a:spcBef>
              <a:spcAft>
                <a:spcPts val="0"/>
              </a:spcAft>
              <a:buClr>
                <a:srgbClr val="EB3E25"/>
              </a:buClr>
              <a:buSzPts val="1400"/>
              <a:buFont typeface="Arial"/>
              <a:buNone/>
              <a:defRPr sz="9600">
                <a:solidFill>
                  <a:srgbClr val="EB3E25"/>
                </a:solidFill>
              </a:defRPr>
            </a:lvl7pPr>
            <a:lvl8pPr lvl="7" indent="0" rtl="0">
              <a:spcBef>
                <a:spcPts val="0"/>
              </a:spcBef>
              <a:spcAft>
                <a:spcPts val="0"/>
              </a:spcAft>
              <a:buClr>
                <a:srgbClr val="EB3E25"/>
              </a:buClr>
              <a:buSzPts val="1400"/>
              <a:buFont typeface="Arial"/>
              <a:buNone/>
              <a:defRPr sz="9600">
                <a:solidFill>
                  <a:srgbClr val="EB3E25"/>
                </a:solidFill>
              </a:defRPr>
            </a:lvl8pPr>
            <a:lvl9pPr lvl="8" indent="0">
              <a:spcBef>
                <a:spcPts val="0"/>
              </a:spcBef>
              <a:spcAft>
                <a:spcPts val="0"/>
              </a:spcAft>
              <a:buClr>
                <a:srgbClr val="EB3E25"/>
              </a:buClr>
              <a:buSzPts val="1400"/>
              <a:buFont typeface="Arial"/>
              <a:buNone/>
              <a:defRPr sz="9600">
                <a:solidFill>
                  <a:srgbClr val="EB3E25"/>
                </a:solidFill>
              </a:defRPr>
            </a:lvl9pPr>
          </a:lstStyle>
          <a:p>
            <a:endParaRPr/>
          </a:p>
        </p:txBody>
      </p:sp>
      <p:sp>
        <p:nvSpPr>
          <p:cNvPr id="8" name="Google Shape;8;p2"/>
          <p:cNvSpPr txBox="1"/>
          <p:nvPr/>
        </p:nvSpPr>
        <p:spPr>
          <a:xfrm>
            <a:off x="282200" y="4450062"/>
            <a:ext cx="6139800" cy="44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B3E25"/>
              </a:buClr>
              <a:buFont typeface="Cambria"/>
              <a:buNone/>
            </a:pPr>
            <a:r>
              <a:rPr lang="en" sz="1600" b="0" i="0" u="none" strike="noStrike" cap="none">
                <a:solidFill>
                  <a:srgbClr val="EB3E25"/>
                </a:solidFill>
                <a:latin typeface="Cambria"/>
                <a:ea typeface="Cambria"/>
                <a:cs typeface="Cambria"/>
                <a:sym typeface="Cambria"/>
              </a:rPr>
              <a:t>Bureau of International Information Programs</a:t>
            </a:r>
            <a:br>
              <a:rPr lang="en" sz="1600" b="0" i="0" u="none" strike="noStrike" cap="none">
                <a:solidFill>
                  <a:srgbClr val="EB3E25"/>
                </a:solidFill>
                <a:latin typeface="Cambria"/>
                <a:ea typeface="Cambria"/>
                <a:cs typeface="Cambria"/>
                <a:sym typeface="Cambria"/>
              </a:rPr>
            </a:br>
            <a:endParaRPr sz="1600" b="0" i="0" u="none" strike="noStrike" cap="none">
              <a:solidFill>
                <a:srgbClr val="EB3E25"/>
              </a:solidFill>
              <a:latin typeface="Cambria"/>
              <a:ea typeface="Cambria"/>
              <a:cs typeface="Cambria"/>
              <a:sym typeface="Cambria"/>
            </a:endParaRPr>
          </a:p>
        </p:txBody>
      </p:sp>
      <p:pic>
        <p:nvPicPr>
          <p:cNvPr id="9" name="Google Shape;9;p2"/>
          <p:cNvPicPr preferRelativeResize="0"/>
          <p:nvPr/>
        </p:nvPicPr>
        <p:blipFill rotWithShape="1">
          <a:blip r:embed="rId2">
            <a:alphaModFix/>
          </a:blip>
          <a:srcRect/>
          <a:stretch/>
        </p:blipFill>
        <p:spPr>
          <a:xfrm>
            <a:off x="358524" y="321049"/>
            <a:ext cx="739449" cy="70097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Section Title Page ">
  <p:cSld name="Sub-Section Title Page ">
    <p:spTree>
      <p:nvGrpSpPr>
        <p:cNvPr id="1" name="Shape 39"/>
        <p:cNvGrpSpPr/>
        <p:nvPr/>
      </p:nvGrpSpPr>
      <p:grpSpPr>
        <a:xfrm>
          <a:off x="0" y="0"/>
          <a:ext cx="0" cy="0"/>
          <a:chOff x="0" y="0"/>
          <a:chExt cx="0" cy="0"/>
        </a:xfrm>
      </p:grpSpPr>
      <p:sp>
        <p:nvSpPr>
          <p:cNvPr id="40" name="Google Shape;40;p11"/>
          <p:cNvSpPr/>
          <p:nvPr/>
        </p:nvSpPr>
        <p:spPr>
          <a:xfrm>
            <a:off x="403650" y="244950"/>
            <a:ext cx="8336699" cy="4653600"/>
          </a:xfrm>
          <a:prstGeom prst="rect">
            <a:avLst/>
          </a:pr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1" name="Google Shape;41;p11"/>
          <p:cNvSpPr txBox="1">
            <a:spLocks noGrp="1"/>
          </p:cNvSpPr>
          <p:nvPr>
            <p:ph type="title"/>
          </p:nvPr>
        </p:nvSpPr>
        <p:spPr>
          <a:xfrm>
            <a:off x="827550" y="1498915"/>
            <a:ext cx="7488899" cy="1470299"/>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FFFFFF"/>
              </a:buClr>
              <a:buSzPts val="1400"/>
              <a:buFont typeface="Proxima Nova"/>
              <a:buNone/>
              <a:defRPr sz="6500" b="1" i="0" u="none" strike="noStrike" cap="none">
                <a:solidFill>
                  <a:srgbClr val="FFFFFF"/>
                </a:solidFill>
                <a:latin typeface="Proxima Nova"/>
                <a:ea typeface="Proxima Nova"/>
                <a:cs typeface="Proxima Nova"/>
                <a:sym typeface="Proxima Nova"/>
              </a:defRPr>
            </a:lvl1pPr>
            <a:lvl2pPr lvl="1" indent="0" algn="ctr" rtl="0">
              <a:spcBef>
                <a:spcPts val="0"/>
              </a:spcBef>
              <a:spcAft>
                <a:spcPts val="0"/>
              </a:spcAft>
              <a:buClr>
                <a:srgbClr val="FFFFFF"/>
              </a:buClr>
              <a:buSzPts val="1400"/>
              <a:buFont typeface="Proxima Nova"/>
              <a:buNone/>
              <a:defRPr sz="7200" b="1">
                <a:solidFill>
                  <a:srgbClr val="FFFFFF"/>
                </a:solidFill>
                <a:latin typeface="Proxima Nova"/>
                <a:ea typeface="Proxima Nova"/>
                <a:cs typeface="Proxima Nova"/>
                <a:sym typeface="Proxima Nova"/>
              </a:defRPr>
            </a:lvl2pPr>
            <a:lvl3pPr lvl="2" indent="0" algn="ctr" rtl="0">
              <a:spcBef>
                <a:spcPts val="0"/>
              </a:spcBef>
              <a:spcAft>
                <a:spcPts val="0"/>
              </a:spcAft>
              <a:buClr>
                <a:srgbClr val="FFFFFF"/>
              </a:buClr>
              <a:buSzPts val="1400"/>
              <a:buFont typeface="Proxima Nova"/>
              <a:buNone/>
              <a:defRPr sz="7200" b="1">
                <a:solidFill>
                  <a:srgbClr val="FFFFFF"/>
                </a:solidFill>
                <a:latin typeface="Proxima Nova"/>
                <a:ea typeface="Proxima Nova"/>
                <a:cs typeface="Proxima Nova"/>
                <a:sym typeface="Proxima Nova"/>
              </a:defRPr>
            </a:lvl3pPr>
            <a:lvl4pPr lvl="3" indent="0" algn="ctr" rtl="0">
              <a:spcBef>
                <a:spcPts val="0"/>
              </a:spcBef>
              <a:spcAft>
                <a:spcPts val="0"/>
              </a:spcAft>
              <a:buClr>
                <a:srgbClr val="FFFFFF"/>
              </a:buClr>
              <a:buSzPts val="1400"/>
              <a:buFont typeface="Proxima Nova"/>
              <a:buNone/>
              <a:defRPr sz="7200" b="1">
                <a:solidFill>
                  <a:srgbClr val="FFFFFF"/>
                </a:solidFill>
                <a:latin typeface="Proxima Nova"/>
                <a:ea typeface="Proxima Nova"/>
                <a:cs typeface="Proxima Nova"/>
                <a:sym typeface="Proxima Nova"/>
              </a:defRPr>
            </a:lvl4pPr>
            <a:lvl5pPr lvl="4" indent="0" algn="ctr" rtl="0">
              <a:spcBef>
                <a:spcPts val="0"/>
              </a:spcBef>
              <a:spcAft>
                <a:spcPts val="0"/>
              </a:spcAft>
              <a:buClr>
                <a:srgbClr val="FFFFFF"/>
              </a:buClr>
              <a:buSzPts val="1400"/>
              <a:buFont typeface="Proxima Nova"/>
              <a:buNone/>
              <a:defRPr sz="7200" b="1">
                <a:solidFill>
                  <a:srgbClr val="FFFFFF"/>
                </a:solidFill>
                <a:latin typeface="Proxima Nova"/>
                <a:ea typeface="Proxima Nova"/>
                <a:cs typeface="Proxima Nova"/>
                <a:sym typeface="Proxima Nova"/>
              </a:defRPr>
            </a:lvl5pPr>
            <a:lvl6pPr lvl="5" indent="0" algn="ctr" rtl="0">
              <a:spcBef>
                <a:spcPts val="0"/>
              </a:spcBef>
              <a:spcAft>
                <a:spcPts val="0"/>
              </a:spcAft>
              <a:buClr>
                <a:srgbClr val="FFFFFF"/>
              </a:buClr>
              <a:buSzPts val="1400"/>
              <a:buFont typeface="Proxima Nova"/>
              <a:buNone/>
              <a:defRPr sz="7200" b="1">
                <a:solidFill>
                  <a:srgbClr val="FFFFFF"/>
                </a:solidFill>
                <a:latin typeface="Proxima Nova"/>
                <a:ea typeface="Proxima Nova"/>
                <a:cs typeface="Proxima Nova"/>
                <a:sym typeface="Proxima Nova"/>
              </a:defRPr>
            </a:lvl6pPr>
            <a:lvl7pPr lvl="6" indent="0" algn="ctr" rtl="0">
              <a:spcBef>
                <a:spcPts val="0"/>
              </a:spcBef>
              <a:spcAft>
                <a:spcPts val="0"/>
              </a:spcAft>
              <a:buClr>
                <a:srgbClr val="FFFFFF"/>
              </a:buClr>
              <a:buSzPts val="1400"/>
              <a:buFont typeface="Proxima Nova"/>
              <a:buNone/>
              <a:defRPr sz="7200" b="1">
                <a:solidFill>
                  <a:srgbClr val="FFFFFF"/>
                </a:solidFill>
                <a:latin typeface="Proxima Nova"/>
                <a:ea typeface="Proxima Nova"/>
                <a:cs typeface="Proxima Nova"/>
                <a:sym typeface="Proxima Nova"/>
              </a:defRPr>
            </a:lvl7pPr>
            <a:lvl8pPr lvl="7" indent="0" algn="ctr" rtl="0">
              <a:spcBef>
                <a:spcPts val="0"/>
              </a:spcBef>
              <a:spcAft>
                <a:spcPts val="0"/>
              </a:spcAft>
              <a:buClr>
                <a:srgbClr val="FFFFFF"/>
              </a:buClr>
              <a:buSzPts val="1400"/>
              <a:buFont typeface="Proxima Nova"/>
              <a:buNone/>
              <a:defRPr sz="7200" b="1">
                <a:solidFill>
                  <a:srgbClr val="FFFFFF"/>
                </a:solidFill>
                <a:latin typeface="Proxima Nova"/>
                <a:ea typeface="Proxima Nova"/>
                <a:cs typeface="Proxima Nova"/>
                <a:sym typeface="Proxima Nova"/>
              </a:defRPr>
            </a:lvl8pPr>
            <a:lvl9pPr lvl="8" indent="0" algn="ctr" rtl="0">
              <a:spcBef>
                <a:spcPts val="0"/>
              </a:spcBef>
              <a:spcAft>
                <a:spcPts val="0"/>
              </a:spcAft>
              <a:buClr>
                <a:srgbClr val="FFFFFF"/>
              </a:buClr>
              <a:buSzPts val="1400"/>
              <a:buFont typeface="Proxima Nova"/>
              <a:buNone/>
              <a:defRPr sz="7200" b="1">
                <a:solidFill>
                  <a:srgbClr val="FFFFFF"/>
                </a:solidFill>
                <a:latin typeface="Proxima Nova"/>
                <a:ea typeface="Proxima Nova"/>
                <a:cs typeface="Proxima Nova"/>
                <a:sym typeface="Proxima Nova"/>
              </a:defRPr>
            </a:lvl9pPr>
          </a:lstStyle>
          <a:p>
            <a:endParaRPr/>
          </a:p>
        </p:txBody>
      </p:sp>
      <p:sp>
        <p:nvSpPr>
          <p:cNvPr id="42" name="Google Shape;42;p11"/>
          <p:cNvSpPr txBox="1">
            <a:spLocks noGrp="1"/>
          </p:cNvSpPr>
          <p:nvPr>
            <p:ph type="subTitle" idx="1"/>
          </p:nvPr>
        </p:nvSpPr>
        <p:spPr>
          <a:xfrm>
            <a:off x="2413350" y="2853275"/>
            <a:ext cx="4317300" cy="704399"/>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rgbClr val="FFFFFF"/>
              </a:buClr>
              <a:buSzPts val="1400"/>
              <a:buFont typeface="Cambria"/>
              <a:buNone/>
              <a:defRPr sz="1800" b="0" i="0" u="none" strike="noStrike" cap="none">
                <a:solidFill>
                  <a:srgbClr val="FFFFFF"/>
                </a:solidFill>
                <a:latin typeface="Cambria"/>
                <a:ea typeface="Cambria"/>
                <a:cs typeface="Cambria"/>
                <a:sym typeface="Cambria"/>
              </a:defRPr>
            </a:lvl1pPr>
            <a:lvl2pPr marL="457200" marR="0" lvl="1" indent="0" algn="ctr" rtl="0">
              <a:lnSpc>
                <a:spcPct val="100000"/>
              </a:lnSpc>
              <a:spcBef>
                <a:spcPts val="0"/>
              </a:spcBef>
              <a:spcAft>
                <a:spcPts val="0"/>
              </a:spcAft>
              <a:buClr>
                <a:srgbClr val="FFFFFF"/>
              </a:buClr>
              <a:buSzPts val="1400"/>
              <a:buFont typeface="Cambria"/>
              <a:buNone/>
              <a:defRPr sz="1400" b="0" i="0" u="none" strike="noStrike" cap="none">
                <a:solidFill>
                  <a:srgbClr val="FFFFFF"/>
                </a:solidFill>
                <a:latin typeface="Cambria"/>
                <a:ea typeface="Cambria"/>
                <a:cs typeface="Cambria"/>
                <a:sym typeface="Cambria"/>
              </a:defRPr>
            </a:lvl2pPr>
            <a:lvl3pPr marL="914400" marR="0" lvl="2" indent="0" algn="ctr" rtl="0">
              <a:lnSpc>
                <a:spcPct val="100000"/>
              </a:lnSpc>
              <a:spcBef>
                <a:spcPts val="0"/>
              </a:spcBef>
              <a:spcAft>
                <a:spcPts val="0"/>
              </a:spcAft>
              <a:buClr>
                <a:srgbClr val="FFFFFF"/>
              </a:buClr>
              <a:buSzPts val="1400"/>
              <a:buFont typeface="Cambria"/>
              <a:buNone/>
              <a:defRPr sz="1400" b="0" i="0" u="none" strike="noStrike" cap="none">
                <a:solidFill>
                  <a:srgbClr val="FFFFFF"/>
                </a:solidFill>
                <a:latin typeface="Cambria"/>
                <a:ea typeface="Cambria"/>
                <a:cs typeface="Cambria"/>
                <a:sym typeface="Cambria"/>
              </a:defRPr>
            </a:lvl3pPr>
            <a:lvl4pPr marL="1371600" marR="0" lvl="3" indent="0" algn="ctr" rtl="0">
              <a:lnSpc>
                <a:spcPct val="100000"/>
              </a:lnSpc>
              <a:spcBef>
                <a:spcPts val="0"/>
              </a:spcBef>
              <a:spcAft>
                <a:spcPts val="0"/>
              </a:spcAft>
              <a:buClr>
                <a:srgbClr val="FFFFFF"/>
              </a:buClr>
              <a:buSzPts val="1400"/>
              <a:buFont typeface="Cambria"/>
              <a:buNone/>
              <a:defRPr sz="1400" b="0" i="0" u="none" strike="noStrike" cap="none">
                <a:solidFill>
                  <a:srgbClr val="FFFFFF"/>
                </a:solidFill>
                <a:latin typeface="Cambria"/>
                <a:ea typeface="Cambria"/>
                <a:cs typeface="Cambria"/>
                <a:sym typeface="Cambria"/>
              </a:defRPr>
            </a:lvl4pPr>
            <a:lvl5pPr marL="1828800" marR="0" lvl="4" indent="0" algn="ctr" rtl="0">
              <a:lnSpc>
                <a:spcPct val="100000"/>
              </a:lnSpc>
              <a:spcBef>
                <a:spcPts val="0"/>
              </a:spcBef>
              <a:spcAft>
                <a:spcPts val="0"/>
              </a:spcAft>
              <a:buClr>
                <a:srgbClr val="FFFFFF"/>
              </a:buClr>
              <a:buSzPts val="1400"/>
              <a:buFont typeface="Cambria"/>
              <a:buNone/>
              <a:defRPr sz="1400" b="0" i="0" u="none" strike="noStrike" cap="none">
                <a:solidFill>
                  <a:srgbClr val="FFFFFF"/>
                </a:solidFill>
                <a:latin typeface="Cambria"/>
                <a:ea typeface="Cambria"/>
                <a:cs typeface="Cambria"/>
                <a:sym typeface="Cambria"/>
              </a:defRPr>
            </a:lvl5pPr>
            <a:lvl6pPr marL="2286000" marR="0" lvl="5" indent="0" algn="ctr" rtl="0">
              <a:lnSpc>
                <a:spcPct val="100000"/>
              </a:lnSpc>
              <a:spcBef>
                <a:spcPts val="0"/>
              </a:spcBef>
              <a:spcAft>
                <a:spcPts val="0"/>
              </a:spcAft>
              <a:buClr>
                <a:srgbClr val="FFFFFF"/>
              </a:buClr>
              <a:buSzPts val="1400"/>
              <a:buFont typeface="Cambria"/>
              <a:buNone/>
              <a:defRPr sz="1400" b="0" i="0" u="none" strike="noStrike" cap="none">
                <a:solidFill>
                  <a:srgbClr val="FFFFFF"/>
                </a:solidFill>
                <a:latin typeface="Cambria"/>
                <a:ea typeface="Cambria"/>
                <a:cs typeface="Cambria"/>
                <a:sym typeface="Cambria"/>
              </a:defRPr>
            </a:lvl6pPr>
            <a:lvl7pPr marL="2743200" marR="0" lvl="6" indent="0" algn="ctr" rtl="0">
              <a:lnSpc>
                <a:spcPct val="100000"/>
              </a:lnSpc>
              <a:spcBef>
                <a:spcPts val="0"/>
              </a:spcBef>
              <a:spcAft>
                <a:spcPts val="0"/>
              </a:spcAft>
              <a:buClr>
                <a:srgbClr val="FFFFFF"/>
              </a:buClr>
              <a:buSzPts val="1400"/>
              <a:buFont typeface="Cambria"/>
              <a:buNone/>
              <a:defRPr sz="1400" b="0" i="0" u="none" strike="noStrike" cap="none">
                <a:solidFill>
                  <a:srgbClr val="FFFFFF"/>
                </a:solidFill>
                <a:latin typeface="Cambria"/>
                <a:ea typeface="Cambria"/>
                <a:cs typeface="Cambria"/>
                <a:sym typeface="Cambria"/>
              </a:defRPr>
            </a:lvl7pPr>
            <a:lvl8pPr marL="3200400" marR="0" lvl="7" indent="0" algn="ctr" rtl="0">
              <a:lnSpc>
                <a:spcPct val="100000"/>
              </a:lnSpc>
              <a:spcBef>
                <a:spcPts val="0"/>
              </a:spcBef>
              <a:spcAft>
                <a:spcPts val="0"/>
              </a:spcAft>
              <a:buClr>
                <a:srgbClr val="FFFFFF"/>
              </a:buClr>
              <a:buSzPts val="1400"/>
              <a:buFont typeface="Cambria"/>
              <a:buNone/>
              <a:defRPr sz="1400" b="0" i="0" u="none" strike="noStrike" cap="none">
                <a:solidFill>
                  <a:srgbClr val="FFFFFF"/>
                </a:solidFill>
                <a:latin typeface="Cambria"/>
                <a:ea typeface="Cambria"/>
                <a:cs typeface="Cambria"/>
                <a:sym typeface="Cambria"/>
              </a:defRPr>
            </a:lvl8pPr>
            <a:lvl9pPr marL="3657600" marR="0" lvl="8" indent="0" algn="ctr" rtl="0">
              <a:lnSpc>
                <a:spcPct val="100000"/>
              </a:lnSpc>
              <a:spcBef>
                <a:spcPts val="0"/>
              </a:spcBef>
              <a:spcAft>
                <a:spcPts val="0"/>
              </a:spcAft>
              <a:buClr>
                <a:srgbClr val="FFFFFF"/>
              </a:buClr>
              <a:buSzPts val="1400"/>
              <a:buFont typeface="Cambria"/>
              <a:buNone/>
              <a:defRPr sz="1400" b="0" i="0" u="none" strike="noStrike" cap="none">
                <a:solidFill>
                  <a:srgbClr val="FFFFFF"/>
                </a:solidFill>
                <a:latin typeface="Cambria"/>
                <a:ea typeface="Cambria"/>
                <a:cs typeface="Cambria"/>
                <a:sym typeface="Cambria"/>
              </a:defRPr>
            </a:lvl9pPr>
          </a:lstStyle>
          <a:p>
            <a:endParaRPr/>
          </a:p>
        </p:txBody>
      </p:sp>
      <p:sp>
        <p:nvSpPr>
          <p:cNvPr id="43" name="Google Shape;43;p11"/>
          <p:cNvSpPr txBox="1"/>
          <p:nvPr/>
        </p:nvSpPr>
        <p:spPr>
          <a:xfrm>
            <a:off x="1880700" y="4484500"/>
            <a:ext cx="5382599" cy="2042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Font typeface="Cambria"/>
              <a:buNone/>
            </a:pPr>
            <a:r>
              <a:rPr lang="en" sz="1200" b="0" i="0" u="none" strike="noStrike" cap="none">
                <a:solidFill>
                  <a:srgbClr val="FFFFFF"/>
                </a:solidFill>
                <a:latin typeface="Cambria"/>
                <a:ea typeface="Cambria"/>
                <a:cs typeface="Cambria"/>
                <a:sym typeface="Cambria"/>
              </a:rPr>
              <a:t>Bureau of International Information Programs | Connecting People With Policy</a:t>
            </a:r>
            <a:endParaRPr/>
          </a:p>
        </p:txBody>
      </p:sp>
      <p:pic>
        <p:nvPicPr>
          <p:cNvPr id="44" name="Google Shape;44;p11"/>
          <p:cNvPicPr preferRelativeResize="0"/>
          <p:nvPr/>
        </p:nvPicPr>
        <p:blipFill rotWithShape="1">
          <a:blip r:embed="rId2">
            <a:alphaModFix/>
          </a:blip>
          <a:srcRect/>
          <a:stretch/>
        </p:blipFill>
        <p:spPr>
          <a:xfrm>
            <a:off x="8317750" y="4484500"/>
            <a:ext cx="215515" cy="20429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IP Presentation Master 2 1">
  <p:cSld name="IIP Presentation Master 2 1">
    <p:spTree>
      <p:nvGrpSpPr>
        <p:cNvPr id="1" name="Shape 45"/>
        <p:cNvGrpSpPr/>
        <p:nvPr/>
      </p:nvGrpSpPr>
      <p:grpSpPr>
        <a:xfrm>
          <a:off x="0" y="0"/>
          <a:ext cx="0" cy="0"/>
          <a:chOff x="0" y="0"/>
          <a:chExt cx="0" cy="0"/>
        </a:xfrm>
      </p:grpSpPr>
      <p:sp>
        <p:nvSpPr>
          <p:cNvPr id="46" name="Google Shape;46;p12"/>
          <p:cNvSpPr txBox="1">
            <a:spLocks noGrp="1"/>
          </p:cNvSpPr>
          <p:nvPr>
            <p:ph type="subTitle" idx="1"/>
          </p:nvPr>
        </p:nvSpPr>
        <p:spPr>
          <a:xfrm>
            <a:off x="243750" y="172975"/>
            <a:ext cx="7147800" cy="345899"/>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666666"/>
              </a:buClr>
              <a:buSzPts val="1400"/>
              <a:buFont typeface="Proxima Nova"/>
              <a:buNone/>
              <a:defRPr sz="1400" b="1" i="0" u="none" strike="noStrike" cap="none">
                <a:solidFill>
                  <a:srgbClr val="666666"/>
                </a:solidFill>
                <a:latin typeface="Proxima Nova"/>
                <a:ea typeface="Proxima Nova"/>
                <a:cs typeface="Proxima Nova"/>
                <a:sym typeface="Proxima Nova"/>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Google Shape;47;p12"/>
          <p:cNvSpPr txBox="1">
            <a:spLocks noGrp="1"/>
          </p:cNvSpPr>
          <p:nvPr>
            <p:ph type="body" idx="2"/>
          </p:nvPr>
        </p:nvSpPr>
        <p:spPr>
          <a:xfrm>
            <a:off x="589700" y="1469825"/>
            <a:ext cx="3663900" cy="2988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EB3E25"/>
              </a:buClr>
              <a:buSzPts val="1400"/>
              <a:buFont typeface="Proxima Nova"/>
              <a:buNone/>
              <a:defRPr sz="1800" b="1" i="0" u="none" strike="noStrike" cap="none">
                <a:solidFill>
                  <a:srgbClr val="EB3E25"/>
                </a:solidFill>
                <a:latin typeface="Proxima Nova"/>
                <a:ea typeface="Proxima Nova"/>
                <a:cs typeface="Proxima Nova"/>
                <a:sym typeface="Proxima Nova"/>
              </a:defRPr>
            </a:lvl1pPr>
            <a:lvl2pPr marL="914400" marR="0" lvl="1"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2pPr>
            <a:lvl3pPr marL="1371600" marR="0" lvl="2"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3pPr>
            <a:lvl4pPr marL="1828800" marR="0" lvl="3"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4pPr>
            <a:lvl5pPr marL="2286000" marR="0" lvl="4"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5pPr>
            <a:lvl6pPr marL="2743200" marR="0" lvl="5"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6pPr>
            <a:lvl7pPr marL="3200400" marR="0" lvl="6"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7pPr>
            <a:lvl8pPr marL="3657600" marR="0" lvl="7"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8pPr>
            <a:lvl9pPr marL="4114800" marR="0" lvl="8"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9pPr>
          </a:lstStyle>
          <a:p>
            <a:endParaRPr/>
          </a:p>
        </p:txBody>
      </p:sp>
      <p:sp>
        <p:nvSpPr>
          <p:cNvPr id="48" name="Google Shape;48;p12"/>
          <p:cNvSpPr txBox="1">
            <a:spLocks noGrp="1"/>
          </p:cNvSpPr>
          <p:nvPr>
            <p:ph type="body" idx="3"/>
          </p:nvPr>
        </p:nvSpPr>
        <p:spPr>
          <a:xfrm>
            <a:off x="5190875" y="1334400"/>
            <a:ext cx="1473899" cy="31236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1pPr>
            <a:lvl2pPr marL="914400" marR="0" lvl="1"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2pPr>
            <a:lvl3pPr marL="1371600" marR="0" lvl="2"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3pPr>
            <a:lvl4pPr marL="1828800" marR="0" lvl="3"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4pPr>
            <a:lvl5pPr marL="2286000" marR="0" lvl="4"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5pPr>
            <a:lvl6pPr marL="2743200" marR="0" lvl="5"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6pPr>
            <a:lvl7pPr marL="3200400" marR="0" lvl="6"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7pPr>
            <a:lvl8pPr marL="3657600" marR="0" lvl="7"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8pPr>
            <a:lvl9pPr marL="4114800" marR="0" lvl="8"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9pPr>
          </a:lstStyle>
          <a:p>
            <a:endParaRPr/>
          </a:p>
        </p:txBody>
      </p:sp>
      <p:sp>
        <p:nvSpPr>
          <p:cNvPr id="49" name="Google Shape;49;p12"/>
          <p:cNvSpPr txBox="1">
            <a:spLocks noGrp="1"/>
          </p:cNvSpPr>
          <p:nvPr>
            <p:ph type="body" idx="4"/>
          </p:nvPr>
        </p:nvSpPr>
        <p:spPr>
          <a:xfrm>
            <a:off x="6851000" y="1334400"/>
            <a:ext cx="1473899" cy="31236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1pPr>
            <a:lvl2pPr marL="914400" marR="0" lvl="1"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2pPr>
            <a:lvl3pPr marL="1371600" marR="0" lvl="2"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3pPr>
            <a:lvl4pPr marL="1828800" marR="0" lvl="3"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4pPr>
            <a:lvl5pPr marL="2286000" marR="0" lvl="4"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5pPr>
            <a:lvl6pPr marL="2743200" marR="0" lvl="5"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6pPr>
            <a:lvl7pPr marL="3200400" marR="0" lvl="6"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7pPr>
            <a:lvl8pPr marL="3657600" marR="0" lvl="7"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8pPr>
            <a:lvl9pPr marL="4114800" marR="0" lvl="8"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ner Page 2">
  <p:cSld name="Inner Page 2">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589700" y="1469825"/>
            <a:ext cx="3663900" cy="2988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EB3E25"/>
              </a:buClr>
              <a:buSzPts val="1400"/>
              <a:buFont typeface="Proxima Nova"/>
              <a:buNone/>
              <a:defRPr sz="1800" b="1" i="0" u="none" strike="noStrike" cap="none">
                <a:solidFill>
                  <a:srgbClr val="EB3E25"/>
                </a:solidFill>
                <a:latin typeface="Proxima Nova"/>
                <a:ea typeface="Proxima Nova"/>
                <a:cs typeface="Proxima Nova"/>
                <a:sym typeface="Proxima Nova"/>
              </a:defRPr>
            </a:lvl1pPr>
            <a:lvl2pPr marL="914400" marR="0" lvl="1"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2pPr>
            <a:lvl3pPr marL="1371600" marR="0" lvl="2"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3pPr>
            <a:lvl4pPr marL="1828800" marR="0" lvl="3"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4pPr>
            <a:lvl5pPr marL="2286000" marR="0" lvl="4"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5pPr>
            <a:lvl6pPr marL="2743200" marR="0" lvl="5"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6pPr>
            <a:lvl7pPr marL="3200400" marR="0" lvl="6"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7pPr>
            <a:lvl8pPr marL="3657600" marR="0" lvl="7"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8pPr>
            <a:lvl9pPr marL="4114800" marR="0" lvl="8"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9pPr>
          </a:lstStyle>
          <a:p>
            <a:endParaRPr/>
          </a:p>
        </p:txBody>
      </p:sp>
      <p:sp>
        <p:nvSpPr>
          <p:cNvPr id="52" name="Google Shape;52;p13"/>
          <p:cNvSpPr txBox="1">
            <a:spLocks noGrp="1"/>
          </p:cNvSpPr>
          <p:nvPr>
            <p:ph type="body" idx="2"/>
          </p:nvPr>
        </p:nvSpPr>
        <p:spPr>
          <a:xfrm>
            <a:off x="4899375" y="1469825"/>
            <a:ext cx="3663900" cy="2988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EB3E25"/>
              </a:buClr>
              <a:buSzPts val="1400"/>
              <a:buFont typeface="Proxima Nova"/>
              <a:buNone/>
              <a:defRPr sz="1800" b="1" i="0" u="none" strike="noStrike" cap="none">
                <a:solidFill>
                  <a:srgbClr val="EB3E25"/>
                </a:solidFill>
                <a:latin typeface="Proxima Nova"/>
                <a:ea typeface="Proxima Nova"/>
                <a:cs typeface="Proxima Nova"/>
                <a:sym typeface="Proxima Nova"/>
              </a:defRPr>
            </a:lvl1pPr>
            <a:lvl2pPr marL="914400" marR="0" lvl="1"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2pPr>
            <a:lvl3pPr marL="1371600" marR="0" lvl="2"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3pPr>
            <a:lvl4pPr marL="1828800" marR="0" lvl="3"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4pPr>
            <a:lvl5pPr marL="2286000" marR="0" lvl="4"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5pPr>
            <a:lvl6pPr marL="2743200" marR="0" lvl="5"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6pPr>
            <a:lvl7pPr marL="3200400" marR="0" lvl="6"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7pPr>
            <a:lvl8pPr marL="3657600" marR="0" lvl="7"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8pPr>
            <a:lvl9pPr marL="4114800" marR="0" lvl="8"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9pPr>
          </a:lstStyle>
          <a:p>
            <a:endParaRPr/>
          </a:p>
        </p:txBody>
      </p:sp>
      <p:sp>
        <p:nvSpPr>
          <p:cNvPr id="53" name="Google Shape;53;p13"/>
          <p:cNvSpPr txBox="1">
            <a:spLocks noGrp="1"/>
          </p:cNvSpPr>
          <p:nvPr>
            <p:ph type="subTitle" idx="3"/>
          </p:nvPr>
        </p:nvSpPr>
        <p:spPr>
          <a:xfrm>
            <a:off x="243750" y="172975"/>
            <a:ext cx="7309500" cy="345899"/>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666666"/>
              </a:buClr>
              <a:buSzPts val="1400"/>
              <a:buFont typeface="Proxima Nova"/>
              <a:buNone/>
              <a:defRPr sz="1400" b="1" i="0" u="none" strike="noStrike" cap="none">
                <a:solidFill>
                  <a:srgbClr val="666666"/>
                </a:solidFill>
                <a:latin typeface="Proxima Nova"/>
                <a:ea typeface="Proxima Nova"/>
                <a:cs typeface="Proxima Nova"/>
                <a:sym typeface="Proxima Nova"/>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randed Closing Slide">
  <p:cSld name="Branded Closing Slide">
    <p:spTree>
      <p:nvGrpSpPr>
        <p:cNvPr id="1" name="Shape 54"/>
        <p:cNvGrpSpPr/>
        <p:nvPr/>
      </p:nvGrpSpPr>
      <p:grpSpPr>
        <a:xfrm>
          <a:off x="0" y="0"/>
          <a:ext cx="0" cy="0"/>
          <a:chOff x="0" y="0"/>
          <a:chExt cx="0" cy="0"/>
        </a:xfrm>
      </p:grpSpPr>
      <p:pic>
        <p:nvPicPr>
          <p:cNvPr id="55" name="Google Shape;55;p14"/>
          <p:cNvPicPr preferRelativeResize="0"/>
          <p:nvPr/>
        </p:nvPicPr>
        <p:blipFill rotWithShape="1">
          <a:blip r:embed="rId2">
            <a:alphaModFix/>
          </a:blip>
          <a:srcRect/>
          <a:stretch/>
        </p:blipFill>
        <p:spPr>
          <a:xfrm>
            <a:off x="358524" y="321049"/>
            <a:ext cx="739449" cy="700974"/>
          </a:xfrm>
          <a:prstGeom prst="rect">
            <a:avLst/>
          </a:prstGeom>
          <a:noFill/>
          <a:ln>
            <a:noFill/>
          </a:ln>
        </p:spPr>
      </p:pic>
      <p:sp>
        <p:nvSpPr>
          <p:cNvPr id="56" name="Google Shape;56;p14"/>
          <p:cNvSpPr txBox="1">
            <a:spLocks noGrp="1"/>
          </p:cNvSpPr>
          <p:nvPr>
            <p:ph type="title"/>
          </p:nvPr>
        </p:nvSpPr>
        <p:spPr>
          <a:xfrm>
            <a:off x="282200" y="2221296"/>
            <a:ext cx="8127900" cy="226709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07182E"/>
              </a:buClr>
              <a:buSzPts val="1400"/>
              <a:buFont typeface="Proxima Nova"/>
              <a:buNone/>
              <a:defRPr sz="7200" b="1" i="0" u="none" strike="noStrike" cap="none">
                <a:solidFill>
                  <a:srgbClr val="07182E"/>
                </a:solidFill>
                <a:latin typeface="Proxima Nova"/>
                <a:ea typeface="Proxima Nova"/>
                <a:cs typeface="Proxima Nova"/>
                <a:sym typeface="Proxima Nova"/>
              </a:defRPr>
            </a:lvl1pPr>
            <a:lvl2pPr lvl="1" indent="0" rtl="0">
              <a:spcBef>
                <a:spcPts val="0"/>
              </a:spcBef>
              <a:spcAft>
                <a:spcPts val="0"/>
              </a:spcAft>
              <a:buClr>
                <a:srgbClr val="EB3E25"/>
              </a:buClr>
              <a:buSzPts val="1400"/>
              <a:buFont typeface="Arial"/>
              <a:buNone/>
              <a:defRPr sz="9600">
                <a:solidFill>
                  <a:srgbClr val="EB3E25"/>
                </a:solidFill>
              </a:defRPr>
            </a:lvl2pPr>
            <a:lvl3pPr lvl="2" indent="0" rtl="0">
              <a:spcBef>
                <a:spcPts val="0"/>
              </a:spcBef>
              <a:spcAft>
                <a:spcPts val="0"/>
              </a:spcAft>
              <a:buClr>
                <a:srgbClr val="EB3E25"/>
              </a:buClr>
              <a:buSzPts val="1400"/>
              <a:buFont typeface="Arial"/>
              <a:buNone/>
              <a:defRPr sz="9600">
                <a:solidFill>
                  <a:srgbClr val="EB3E25"/>
                </a:solidFill>
              </a:defRPr>
            </a:lvl3pPr>
            <a:lvl4pPr lvl="3" indent="0" rtl="0">
              <a:spcBef>
                <a:spcPts val="0"/>
              </a:spcBef>
              <a:spcAft>
                <a:spcPts val="0"/>
              </a:spcAft>
              <a:buClr>
                <a:srgbClr val="EB3E25"/>
              </a:buClr>
              <a:buSzPts val="1400"/>
              <a:buFont typeface="Arial"/>
              <a:buNone/>
              <a:defRPr sz="9600">
                <a:solidFill>
                  <a:srgbClr val="EB3E25"/>
                </a:solidFill>
              </a:defRPr>
            </a:lvl4pPr>
            <a:lvl5pPr lvl="4" indent="0" rtl="0">
              <a:spcBef>
                <a:spcPts val="0"/>
              </a:spcBef>
              <a:spcAft>
                <a:spcPts val="0"/>
              </a:spcAft>
              <a:buClr>
                <a:srgbClr val="EB3E25"/>
              </a:buClr>
              <a:buSzPts val="1400"/>
              <a:buFont typeface="Arial"/>
              <a:buNone/>
              <a:defRPr sz="9600">
                <a:solidFill>
                  <a:srgbClr val="EB3E25"/>
                </a:solidFill>
              </a:defRPr>
            </a:lvl5pPr>
            <a:lvl6pPr lvl="5" indent="0" rtl="0">
              <a:spcBef>
                <a:spcPts val="0"/>
              </a:spcBef>
              <a:spcAft>
                <a:spcPts val="0"/>
              </a:spcAft>
              <a:buClr>
                <a:srgbClr val="EB3E25"/>
              </a:buClr>
              <a:buSzPts val="1400"/>
              <a:buFont typeface="Arial"/>
              <a:buNone/>
              <a:defRPr sz="9600">
                <a:solidFill>
                  <a:srgbClr val="EB3E25"/>
                </a:solidFill>
              </a:defRPr>
            </a:lvl6pPr>
            <a:lvl7pPr lvl="6" indent="0" rtl="0">
              <a:spcBef>
                <a:spcPts val="0"/>
              </a:spcBef>
              <a:spcAft>
                <a:spcPts val="0"/>
              </a:spcAft>
              <a:buClr>
                <a:srgbClr val="EB3E25"/>
              </a:buClr>
              <a:buSzPts val="1400"/>
              <a:buFont typeface="Arial"/>
              <a:buNone/>
              <a:defRPr sz="9600">
                <a:solidFill>
                  <a:srgbClr val="EB3E25"/>
                </a:solidFill>
              </a:defRPr>
            </a:lvl7pPr>
            <a:lvl8pPr lvl="7" indent="0" rtl="0">
              <a:spcBef>
                <a:spcPts val="0"/>
              </a:spcBef>
              <a:spcAft>
                <a:spcPts val="0"/>
              </a:spcAft>
              <a:buClr>
                <a:srgbClr val="EB3E25"/>
              </a:buClr>
              <a:buSzPts val="1400"/>
              <a:buFont typeface="Arial"/>
              <a:buNone/>
              <a:defRPr sz="9600">
                <a:solidFill>
                  <a:srgbClr val="EB3E25"/>
                </a:solidFill>
              </a:defRPr>
            </a:lvl8pPr>
            <a:lvl9pPr lvl="8" indent="0" rtl="0">
              <a:spcBef>
                <a:spcPts val="0"/>
              </a:spcBef>
              <a:spcAft>
                <a:spcPts val="0"/>
              </a:spcAft>
              <a:buClr>
                <a:srgbClr val="EB3E25"/>
              </a:buClr>
              <a:buSzPts val="1400"/>
              <a:buFont typeface="Arial"/>
              <a:buNone/>
              <a:defRPr sz="9600">
                <a:solidFill>
                  <a:srgbClr val="EB3E25"/>
                </a:solidFill>
              </a:defRPr>
            </a:lvl9pPr>
          </a:lstStyle>
          <a:p>
            <a:endParaRPr/>
          </a:p>
        </p:txBody>
      </p:sp>
      <p:sp>
        <p:nvSpPr>
          <p:cNvPr id="57" name="Google Shape;57;p14"/>
          <p:cNvSpPr txBox="1"/>
          <p:nvPr/>
        </p:nvSpPr>
        <p:spPr>
          <a:xfrm>
            <a:off x="282200" y="4450062"/>
            <a:ext cx="6139800" cy="44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B3E25"/>
              </a:buClr>
              <a:buFont typeface="Cambria"/>
              <a:buNone/>
            </a:pPr>
            <a:r>
              <a:rPr lang="en" sz="1600" b="0" i="0" u="none" strike="noStrike" cap="none">
                <a:solidFill>
                  <a:srgbClr val="EB3E25"/>
                </a:solidFill>
                <a:latin typeface="Cambria"/>
                <a:ea typeface="Cambria"/>
                <a:cs typeface="Cambria"/>
                <a:sym typeface="Cambria"/>
              </a:rPr>
              <a:t>Bureau of International Information Programs</a:t>
            </a:r>
            <a:br>
              <a:rPr lang="en" sz="1600" b="0" i="0" u="none" strike="noStrike" cap="none">
                <a:solidFill>
                  <a:srgbClr val="EB3E25"/>
                </a:solidFill>
                <a:latin typeface="Cambria"/>
                <a:ea typeface="Cambria"/>
                <a:cs typeface="Cambria"/>
                <a:sym typeface="Cambria"/>
              </a:rPr>
            </a:br>
            <a:endParaRPr sz="1600" b="0" i="0" u="none" strike="noStrike" cap="none">
              <a:solidFill>
                <a:srgbClr val="EB3E25"/>
              </a:solidFill>
              <a:latin typeface="Cambria"/>
              <a:ea typeface="Cambria"/>
              <a:cs typeface="Cambria"/>
              <a:sym typeface="Cambri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s Page" type="tx">
  <p:cSld name="TITLE_AND_BODY">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622412" y="2559600"/>
            <a:ext cx="7162799" cy="2275200"/>
          </a:xfrm>
          <a:prstGeom prst="rect">
            <a:avLst/>
          </a:prstGeom>
          <a:noFill/>
          <a:ln>
            <a:noFill/>
          </a:ln>
        </p:spPr>
        <p:txBody>
          <a:bodyPr spcFirstLastPara="1" wrap="square" lIns="91425" tIns="91425" rIns="91425" bIns="91425" anchor="b" anchorCtr="0"/>
          <a:lstStyle>
            <a:lvl1pPr marL="0" marR="0" lvl="0" indent="0" algn="l" rtl="0">
              <a:lnSpc>
                <a:spcPct val="115000"/>
              </a:lnSpc>
              <a:spcBef>
                <a:spcPts val="0"/>
              </a:spcBef>
              <a:spcAft>
                <a:spcPts val="0"/>
              </a:spcAft>
              <a:buClr>
                <a:srgbClr val="EB3E25"/>
              </a:buClr>
              <a:buSzPts val="1400"/>
              <a:buFont typeface="Proxima Nova"/>
              <a:buNone/>
              <a:defRPr sz="3600" b="1" i="0" u="none" strike="noStrike" cap="none">
                <a:solidFill>
                  <a:srgbClr val="EB3E25"/>
                </a:solidFill>
                <a:latin typeface="Proxima Nova"/>
                <a:ea typeface="Proxima Nova"/>
                <a:cs typeface="Proxima Nova"/>
                <a:sym typeface="Proxima Nova"/>
              </a:defRPr>
            </a:lvl1pPr>
            <a:lvl2pPr lvl="1" indent="0" rtl="0">
              <a:lnSpc>
                <a:spcPct val="115000"/>
              </a:lnSpc>
              <a:spcBef>
                <a:spcPts val="0"/>
              </a:spcBef>
              <a:spcAft>
                <a:spcPts val="0"/>
              </a:spcAft>
              <a:buClr>
                <a:srgbClr val="EB3E25"/>
              </a:buClr>
              <a:buSzPts val="1400"/>
              <a:buFont typeface="Proxima Nova"/>
              <a:buNone/>
              <a:defRPr sz="3600">
                <a:solidFill>
                  <a:srgbClr val="EB3E25"/>
                </a:solidFill>
                <a:latin typeface="Proxima Nova"/>
                <a:ea typeface="Proxima Nova"/>
                <a:cs typeface="Proxima Nova"/>
                <a:sym typeface="Proxima Nova"/>
              </a:defRPr>
            </a:lvl2pPr>
            <a:lvl3pPr lvl="2" indent="0" rtl="0">
              <a:lnSpc>
                <a:spcPct val="115000"/>
              </a:lnSpc>
              <a:spcBef>
                <a:spcPts val="0"/>
              </a:spcBef>
              <a:spcAft>
                <a:spcPts val="0"/>
              </a:spcAft>
              <a:buClr>
                <a:srgbClr val="EB3E25"/>
              </a:buClr>
              <a:buSzPts val="1400"/>
              <a:buFont typeface="Proxima Nova"/>
              <a:buNone/>
              <a:defRPr sz="3600">
                <a:solidFill>
                  <a:srgbClr val="EB3E25"/>
                </a:solidFill>
                <a:latin typeface="Proxima Nova"/>
                <a:ea typeface="Proxima Nova"/>
                <a:cs typeface="Proxima Nova"/>
                <a:sym typeface="Proxima Nova"/>
              </a:defRPr>
            </a:lvl3pPr>
            <a:lvl4pPr lvl="3" indent="0" rtl="0">
              <a:lnSpc>
                <a:spcPct val="115000"/>
              </a:lnSpc>
              <a:spcBef>
                <a:spcPts val="0"/>
              </a:spcBef>
              <a:spcAft>
                <a:spcPts val="0"/>
              </a:spcAft>
              <a:buClr>
                <a:srgbClr val="EB3E25"/>
              </a:buClr>
              <a:buSzPts val="1400"/>
              <a:buFont typeface="Proxima Nova"/>
              <a:buNone/>
              <a:defRPr sz="3600">
                <a:solidFill>
                  <a:srgbClr val="EB3E25"/>
                </a:solidFill>
                <a:latin typeface="Proxima Nova"/>
                <a:ea typeface="Proxima Nova"/>
                <a:cs typeface="Proxima Nova"/>
                <a:sym typeface="Proxima Nova"/>
              </a:defRPr>
            </a:lvl4pPr>
            <a:lvl5pPr lvl="4" indent="0" rtl="0">
              <a:lnSpc>
                <a:spcPct val="115000"/>
              </a:lnSpc>
              <a:spcBef>
                <a:spcPts val="0"/>
              </a:spcBef>
              <a:spcAft>
                <a:spcPts val="0"/>
              </a:spcAft>
              <a:buClr>
                <a:srgbClr val="EB3E25"/>
              </a:buClr>
              <a:buSzPts val="1400"/>
              <a:buFont typeface="Proxima Nova"/>
              <a:buNone/>
              <a:defRPr sz="3600">
                <a:solidFill>
                  <a:srgbClr val="EB3E25"/>
                </a:solidFill>
                <a:latin typeface="Proxima Nova"/>
                <a:ea typeface="Proxima Nova"/>
                <a:cs typeface="Proxima Nova"/>
                <a:sym typeface="Proxima Nova"/>
              </a:defRPr>
            </a:lvl5pPr>
            <a:lvl6pPr lvl="5" indent="0" rtl="0">
              <a:lnSpc>
                <a:spcPct val="115000"/>
              </a:lnSpc>
              <a:spcBef>
                <a:spcPts val="0"/>
              </a:spcBef>
              <a:spcAft>
                <a:spcPts val="0"/>
              </a:spcAft>
              <a:buClr>
                <a:srgbClr val="EB3E25"/>
              </a:buClr>
              <a:buSzPts val="1400"/>
              <a:buFont typeface="Proxima Nova"/>
              <a:buNone/>
              <a:defRPr sz="3600">
                <a:solidFill>
                  <a:srgbClr val="EB3E25"/>
                </a:solidFill>
                <a:latin typeface="Proxima Nova"/>
                <a:ea typeface="Proxima Nova"/>
                <a:cs typeface="Proxima Nova"/>
                <a:sym typeface="Proxima Nova"/>
              </a:defRPr>
            </a:lvl6pPr>
            <a:lvl7pPr lvl="6" indent="0" rtl="0">
              <a:lnSpc>
                <a:spcPct val="115000"/>
              </a:lnSpc>
              <a:spcBef>
                <a:spcPts val="0"/>
              </a:spcBef>
              <a:spcAft>
                <a:spcPts val="0"/>
              </a:spcAft>
              <a:buClr>
                <a:srgbClr val="EB3E25"/>
              </a:buClr>
              <a:buSzPts val="1400"/>
              <a:buFont typeface="Proxima Nova"/>
              <a:buNone/>
              <a:defRPr sz="3600">
                <a:solidFill>
                  <a:srgbClr val="EB3E25"/>
                </a:solidFill>
                <a:latin typeface="Proxima Nova"/>
                <a:ea typeface="Proxima Nova"/>
                <a:cs typeface="Proxima Nova"/>
                <a:sym typeface="Proxima Nova"/>
              </a:defRPr>
            </a:lvl7pPr>
            <a:lvl8pPr lvl="7" indent="0" rtl="0">
              <a:lnSpc>
                <a:spcPct val="115000"/>
              </a:lnSpc>
              <a:spcBef>
                <a:spcPts val="0"/>
              </a:spcBef>
              <a:spcAft>
                <a:spcPts val="0"/>
              </a:spcAft>
              <a:buClr>
                <a:srgbClr val="EB3E25"/>
              </a:buClr>
              <a:buSzPts val="1400"/>
              <a:buFont typeface="Proxima Nova"/>
              <a:buNone/>
              <a:defRPr sz="3600">
                <a:solidFill>
                  <a:srgbClr val="EB3E25"/>
                </a:solidFill>
                <a:latin typeface="Proxima Nova"/>
                <a:ea typeface="Proxima Nova"/>
                <a:cs typeface="Proxima Nova"/>
                <a:sym typeface="Proxima Nova"/>
              </a:defRPr>
            </a:lvl8pPr>
            <a:lvl9pPr lvl="8" indent="0" rtl="0">
              <a:lnSpc>
                <a:spcPct val="115000"/>
              </a:lnSpc>
              <a:spcBef>
                <a:spcPts val="0"/>
              </a:spcBef>
              <a:spcAft>
                <a:spcPts val="0"/>
              </a:spcAft>
              <a:buClr>
                <a:srgbClr val="EB3E25"/>
              </a:buClr>
              <a:buSzPts val="1400"/>
              <a:buFont typeface="Proxima Nova"/>
              <a:buNone/>
              <a:defRPr sz="3600">
                <a:solidFill>
                  <a:srgbClr val="EB3E25"/>
                </a:solidFill>
                <a:latin typeface="Proxima Nova"/>
                <a:ea typeface="Proxima Nova"/>
                <a:cs typeface="Proxima Nova"/>
                <a:sym typeface="Proxima Nov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Page" type="twoColTx">
  <p:cSld name="TITLE_AND_TWO_COLUMNS">
    <p:spTree>
      <p:nvGrpSpPr>
        <p:cNvPr id="1" name="Shape 12"/>
        <p:cNvGrpSpPr/>
        <p:nvPr/>
      </p:nvGrpSpPr>
      <p:grpSpPr>
        <a:xfrm>
          <a:off x="0" y="0"/>
          <a:ext cx="0" cy="0"/>
          <a:chOff x="0" y="0"/>
          <a:chExt cx="0" cy="0"/>
        </a:xfrm>
      </p:grpSpPr>
      <p:sp>
        <p:nvSpPr>
          <p:cNvPr id="13" name="Google Shape;13;p4"/>
          <p:cNvSpPr/>
          <p:nvPr/>
        </p:nvSpPr>
        <p:spPr>
          <a:xfrm>
            <a:off x="403650" y="244950"/>
            <a:ext cx="8336699" cy="4653600"/>
          </a:xfrm>
          <a:prstGeom prst="rect">
            <a:avLst/>
          </a:prstGeom>
          <a:solidFill>
            <a:srgbClr val="EB3E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 name="Google Shape;14;p4"/>
          <p:cNvSpPr txBox="1">
            <a:spLocks noGrp="1"/>
          </p:cNvSpPr>
          <p:nvPr>
            <p:ph type="title"/>
          </p:nvPr>
        </p:nvSpPr>
        <p:spPr>
          <a:xfrm>
            <a:off x="827550" y="1498915"/>
            <a:ext cx="7488899" cy="1470299"/>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FFFFFF"/>
              </a:buClr>
              <a:buSzPts val="1400"/>
              <a:buFont typeface="Proxima Nova"/>
              <a:buNone/>
              <a:defRPr sz="6500" b="1" i="0" u="none" strike="noStrike" cap="none">
                <a:solidFill>
                  <a:srgbClr val="FFFFFF"/>
                </a:solidFill>
                <a:latin typeface="Proxima Nova"/>
                <a:ea typeface="Proxima Nova"/>
                <a:cs typeface="Proxima Nova"/>
                <a:sym typeface="Proxima Nova"/>
              </a:defRPr>
            </a:lvl1pPr>
            <a:lvl2pPr lvl="1" indent="0" algn="ctr" rtl="0">
              <a:spcBef>
                <a:spcPts val="0"/>
              </a:spcBef>
              <a:spcAft>
                <a:spcPts val="0"/>
              </a:spcAft>
              <a:buClr>
                <a:srgbClr val="FFFFFF"/>
              </a:buClr>
              <a:buSzPts val="1400"/>
              <a:buFont typeface="Proxima Nova"/>
              <a:buNone/>
              <a:defRPr sz="7200" b="1">
                <a:solidFill>
                  <a:srgbClr val="FFFFFF"/>
                </a:solidFill>
                <a:latin typeface="Proxima Nova"/>
                <a:ea typeface="Proxima Nova"/>
                <a:cs typeface="Proxima Nova"/>
                <a:sym typeface="Proxima Nova"/>
              </a:defRPr>
            </a:lvl2pPr>
            <a:lvl3pPr lvl="2" indent="0" algn="ctr" rtl="0">
              <a:spcBef>
                <a:spcPts val="0"/>
              </a:spcBef>
              <a:spcAft>
                <a:spcPts val="0"/>
              </a:spcAft>
              <a:buClr>
                <a:srgbClr val="FFFFFF"/>
              </a:buClr>
              <a:buSzPts val="1400"/>
              <a:buFont typeface="Proxima Nova"/>
              <a:buNone/>
              <a:defRPr sz="7200" b="1">
                <a:solidFill>
                  <a:srgbClr val="FFFFFF"/>
                </a:solidFill>
                <a:latin typeface="Proxima Nova"/>
                <a:ea typeface="Proxima Nova"/>
                <a:cs typeface="Proxima Nova"/>
                <a:sym typeface="Proxima Nova"/>
              </a:defRPr>
            </a:lvl3pPr>
            <a:lvl4pPr lvl="3" indent="0" algn="ctr" rtl="0">
              <a:spcBef>
                <a:spcPts val="0"/>
              </a:spcBef>
              <a:spcAft>
                <a:spcPts val="0"/>
              </a:spcAft>
              <a:buClr>
                <a:srgbClr val="FFFFFF"/>
              </a:buClr>
              <a:buSzPts val="1400"/>
              <a:buFont typeface="Proxima Nova"/>
              <a:buNone/>
              <a:defRPr sz="7200" b="1">
                <a:solidFill>
                  <a:srgbClr val="FFFFFF"/>
                </a:solidFill>
                <a:latin typeface="Proxima Nova"/>
                <a:ea typeface="Proxima Nova"/>
                <a:cs typeface="Proxima Nova"/>
                <a:sym typeface="Proxima Nova"/>
              </a:defRPr>
            </a:lvl4pPr>
            <a:lvl5pPr lvl="4" indent="0" algn="ctr" rtl="0">
              <a:spcBef>
                <a:spcPts val="0"/>
              </a:spcBef>
              <a:spcAft>
                <a:spcPts val="0"/>
              </a:spcAft>
              <a:buClr>
                <a:srgbClr val="FFFFFF"/>
              </a:buClr>
              <a:buSzPts val="1400"/>
              <a:buFont typeface="Proxima Nova"/>
              <a:buNone/>
              <a:defRPr sz="7200" b="1">
                <a:solidFill>
                  <a:srgbClr val="FFFFFF"/>
                </a:solidFill>
                <a:latin typeface="Proxima Nova"/>
                <a:ea typeface="Proxima Nova"/>
                <a:cs typeface="Proxima Nova"/>
                <a:sym typeface="Proxima Nova"/>
              </a:defRPr>
            </a:lvl5pPr>
            <a:lvl6pPr lvl="5" indent="0" algn="ctr" rtl="0">
              <a:spcBef>
                <a:spcPts val="0"/>
              </a:spcBef>
              <a:spcAft>
                <a:spcPts val="0"/>
              </a:spcAft>
              <a:buClr>
                <a:srgbClr val="FFFFFF"/>
              </a:buClr>
              <a:buSzPts val="1400"/>
              <a:buFont typeface="Proxima Nova"/>
              <a:buNone/>
              <a:defRPr sz="7200" b="1">
                <a:solidFill>
                  <a:srgbClr val="FFFFFF"/>
                </a:solidFill>
                <a:latin typeface="Proxima Nova"/>
                <a:ea typeface="Proxima Nova"/>
                <a:cs typeface="Proxima Nova"/>
                <a:sym typeface="Proxima Nova"/>
              </a:defRPr>
            </a:lvl6pPr>
            <a:lvl7pPr lvl="6" indent="0" algn="ctr" rtl="0">
              <a:spcBef>
                <a:spcPts val="0"/>
              </a:spcBef>
              <a:spcAft>
                <a:spcPts val="0"/>
              </a:spcAft>
              <a:buClr>
                <a:srgbClr val="FFFFFF"/>
              </a:buClr>
              <a:buSzPts val="1400"/>
              <a:buFont typeface="Proxima Nova"/>
              <a:buNone/>
              <a:defRPr sz="7200" b="1">
                <a:solidFill>
                  <a:srgbClr val="FFFFFF"/>
                </a:solidFill>
                <a:latin typeface="Proxima Nova"/>
                <a:ea typeface="Proxima Nova"/>
                <a:cs typeface="Proxima Nova"/>
                <a:sym typeface="Proxima Nova"/>
              </a:defRPr>
            </a:lvl7pPr>
            <a:lvl8pPr lvl="7" indent="0" algn="ctr" rtl="0">
              <a:spcBef>
                <a:spcPts val="0"/>
              </a:spcBef>
              <a:spcAft>
                <a:spcPts val="0"/>
              </a:spcAft>
              <a:buClr>
                <a:srgbClr val="FFFFFF"/>
              </a:buClr>
              <a:buSzPts val="1400"/>
              <a:buFont typeface="Proxima Nova"/>
              <a:buNone/>
              <a:defRPr sz="7200" b="1">
                <a:solidFill>
                  <a:srgbClr val="FFFFFF"/>
                </a:solidFill>
                <a:latin typeface="Proxima Nova"/>
                <a:ea typeface="Proxima Nova"/>
                <a:cs typeface="Proxima Nova"/>
                <a:sym typeface="Proxima Nova"/>
              </a:defRPr>
            </a:lvl8pPr>
            <a:lvl9pPr lvl="8" indent="0" algn="ctr" rtl="0">
              <a:spcBef>
                <a:spcPts val="0"/>
              </a:spcBef>
              <a:spcAft>
                <a:spcPts val="0"/>
              </a:spcAft>
              <a:buClr>
                <a:srgbClr val="FFFFFF"/>
              </a:buClr>
              <a:buSzPts val="1400"/>
              <a:buFont typeface="Proxima Nova"/>
              <a:buNone/>
              <a:defRPr sz="7200" b="1">
                <a:solidFill>
                  <a:srgbClr val="FFFFFF"/>
                </a:solidFill>
                <a:latin typeface="Proxima Nova"/>
                <a:ea typeface="Proxima Nova"/>
                <a:cs typeface="Proxima Nova"/>
                <a:sym typeface="Proxima Nova"/>
              </a:defRPr>
            </a:lvl9pPr>
          </a:lstStyle>
          <a:p>
            <a:endParaRPr/>
          </a:p>
        </p:txBody>
      </p:sp>
      <p:sp>
        <p:nvSpPr>
          <p:cNvPr id="15" name="Google Shape;15;p4"/>
          <p:cNvSpPr txBox="1">
            <a:spLocks noGrp="1"/>
          </p:cNvSpPr>
          <p:nvPr>
            <p:ph type="subTitle" idx="1"/>
          </p:nvPr>
        </p:nvSpPr>
        <p:spPr>
          <a:xfrm>
            <a:off x="2417050" y="2853275"/>
            <a:ext cx="4397400" cy="704399"/>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rgbClr val="FFFFFF"/>
              </a:buClr>
              <a:buSzPts val="1400"/>
              <a:buFont typeface="Cambria"/>
              <a:buNone/>
              <a:defRPr sz="1800" b="0" i="0" u="none" strike="noStrike" cap="none">
                <a:solidFill>
                  <a:srgbClr val="FFFFFF"/>
                </a:solidFill>
                <a:latin typeface="Cambria"/>
                <a:ea typeface="Cambria"/>
                <a:cs typeface="Cambria"/>
                <a:sym typeface="Cambria"/>
              </a:defRPr>
            </a:lvl1pPr>
            <a:lvl2pPr marL="457200" marR="0" lvl="1" indent="0" algn="ctr" rtl="0">
              <a:lnSpc>
                <a:spcPct val="100000"/>
              </a:lnSpc>
              <a:spcBef>
                <a:spcPts val="0"/>
              </a:spcBef>
              <a:spcAft>
                <a:spcPts val="0"/>
              </a:spcAft>
              <a:buClr>
                <a:srgbClr val="FFFFFF"/>
              </a:buClr>
              <a:buSzPts val="1400"/>
              <a:buFont typeface="Cambria"/>
              <a:buNone/>
              <a:defRPr sz="1400" b="0" i="0" u="none" strike="noStrike" cap="none">
                <a:solidFill>
                  <a:srgbClr val="FFFFFF"/>
                </a:solidFill>
                <a:latin typeface="Cambria"/>
                <a:ea typeface="Cambria"/>
                <a:cs typeface="Cambria"/>
                <a:sym typeface="Cambria"/>
              </a:defRPr>
            </a:lvl2pPr>
            <a:lvl3pPr marL="914400" marR="0" lvl="2" indent="0" algn="ctr" rtl="0">
              <a:lnSpc>
                <a:spcPct val="100000"/>
              </a:lnSpc>
              <a:spcBef>
                <a:spcPts val="0"/>
              </a:spcBef>
              <a:spcAft>
                <a:spcPts val="0"/>
              </a:spcAft>
              <a:buClr>
                <a:srgbClr val="FFFFFF"/>
              </a:buClr>
              <a:buSzPts val="1400"/>
              <a:buFont typeface="Cambria"/>
              <a:buNone/>
              <a:defRPr sz="1400" b="0" i="0" u="none" strike="noStrike" cap="none">
                <a:solidFill>
                  <a:srgbClr val="FFFFFF"/>
                </a:solidFill>
                <a:latin typeface="Cambria"/>
                <a:ea typeface="Cambria"/>
                <a:cs typeface="Cambria"/>
                <a:sym typeface="Cambria"/>
              </a:defRPr>
            </a:lvl3pPr>
            <a:lvl4pPr marL="1371600" marR="0" lvl="3" indent="0" algn="ctr" rtl="0">
              <a:lnSpc>
                <a:spcPct val="100000"/>
              </a:lnSpc>
              <a:spcBef>
                <a:spcPts val="0"/>
              </a:spcBef>
              <a:spcAft>
                <a:spcPts val="0"/>
              </a:spcAft>
              <a:buClr>
                <a:srgbClr val="FFFFFF"/>
              </a:buClr>
              <a:buSzPts val="1400"/>
              <a:buFont typeface="Cambria"/>
              <a:buNone/>
              <a:defRPr sz="1400" b="0" i="0" u="none" strike="noStrike" cap="none">
                <a:solidFill>
                  <a:srgbClr val="FFFFFF"/>
                </a:solidFill>
                <a:latin typeface="Cambria"/>
                <a:ea typeface="Cambria"/>
                <a:cs typeface="Cambria"/>
                <a:sym typeface="Cambria"/>
              </a:defRPr>
            </a:lvl4pPr>
            <a:lvl5pPr marL="1828800" marR="0" lvl="4" indent="0" algn="ctr" rtl="0">
              <a:lnSpc>
                <a:spcPct val="100000"/>
              </a:lnSpc>
              <a:spcBef>
                <a:spcPts val="0"/>
              </a:spcBef>
              <a:spcAft>
                <a:spcPts val="0"/>
              </a:spcAft>
              <a:buClr>
                <a:srgbClr val="FFFFFF"/>
              </a:buClr>
              <a:buSzPts val="1400"/>
              <a:buFont typeface="Cambria"/>
              <a:buNone/>
              <a:defRPr sz="1400" b="0" i="0" u="none" strike="noStrike" cap="none">
                <a:solidFill>
                  <a:srgbClr val="FFFFFF"/>
                </a:solidFill>
                <a:latin typeface="Cambria"/>
                <a:ea typeface="Cambria"/>
                <a:cs typeface="Cambria"/>
                <a:sym typeface="Cambria"/>
              </a:defRPr>
            </a:lvl5pPr>
            <a:lvl6pPr marL="2286000" marR="0" lvl="5" indent="0" algn="ctr" rtl="0">
              <a:lnSpc>
                <a:spcPct val="100000"/>
              </a:lnSpc>
              <a:spcBef>
                <a:spcPts val="0"/>
              </a:spcBef>
              <a:spcAft>
                <a:spcPts val="0"/>
              </a:spcAft>
              <a:buClr>
                <a:srgbClr val="FFFFFF"/>
              </a:buClr>
              <a:buSzPts val="1400"/>
              <a:buFont typeface="Cambria"/>
              <a:buNone/>
              <a:defRPr sz="1400" b="0" i="0" u="none" strike="noStrike" cap="none">
                <a:solidFill>
                  <a:srgbClr val="FFFFFF"/>
                </a:solidFill>
                <a:latin typeface="Cambria"/>
                <a:ea typeface="Cambria"/>
                <a:cs typeface="Cambria"/>
                <a:sym typeface="Cambria"/>
              </a:defRPr>
            </a:lvl6pPr>
            <a:lvl7pPr marL="2743200" marR="0" lvl="6" indent="0" algn="ctr" rtl="0">
              <a:lnSpc>
                <a:spcPct val="100000"/>
              </a:lnSpc>
              <a:spcBef>
                <a:spcPts val="0"/>
              </a:spcBef>
              <a:spcAft>
                <a:spcPts val="0"/>
              </a:spcAft>
              <a:buClr>
                <a:srgbClr val="FFFFFF"/>
              </a:buClr>
              <a:buSzPts val="1400"/>
              <a:buFont typeface="Cambria"/>
              <a:buNone/>
              <a:defRPr sz="1400" b="0" i="0" u="none" strike="noStrike" cap="none">
                <a:solidFill>
                  <a:srgbClr val="FFFFFF"/>
                </a:solidFill>
                <a:latin typeface="Cambria"/>
                <a:ea typeface="Cambria"/>
                <a:cs typeface="Cambria"/>
                <a:sym typeface="Cambria"/>
              </a:defRPr>
            </a:lvl7pPr>
            <a:lvl8pPr marL="3200400" marR="0" lvl="7" indent="0" algn="ctr" rtl="0">
              <a:lnSpc>
                <a:spcPct val="100000"/>
              </a:lnSpc>
              <a:spcBef>
                <a:spcPts val="0"/>
              </a:spcBef>
              <a:spcAft>
                <a:spcPts val="0"/>
              </a:spcAft>
              <a:buClr>
                <a:srgbClr val="FFFFFF"/>
              </a:buClr>
              <a:buSzPts val="1400"/>
              <a:buFont typeface="Cambria"/>
              <a:buNone/>
              <a:defRPr sz="1400" b="0" i="0" u="none" strike="noStrike" cap="none">
                <a:solidFill>
                  <a:srgbClr val="FFFFFF"/>
                </a:solidFill>
                <a:latin typeface="Cambria"/>
                <a:ea typeface="Cambria"/>
                <a:cs typeface="Cambria"/>
                <a:sym typeface="Cambria"/>
              </a:defRPr>
            </a:lvl8pPr>
            <a:lvl9pPr marL="3657600" marR="0" lvl="8" indent="0" algn="ctr" rtl="0">
              <a:lnSpc>
                <a:spcPct val="100000"/>
              </a:lnSpc>
              <a:spcBef>
                <a:spcPts val="0"/>
              </a:spcBef>
              <a:spcAft>
                <a:spcPts val="0"/>
              </a:spcAft>
              <a:buClr>
                <a:srgbClr val="FFFFFF"/>
              </a:buClr>
              <a:buSzPts val="1400"/>
              <a:buFont typeface="Cambria"/>
              <a:buNone/>
              <a:defRPr sz="1400" b="0" i="0" u="none" strike="noStrike" cap="none">
                <a:solidFill>
                  <a:srgbClr val="FFFFFF"/>
                </a:solidFill>
                <a:latin typeface="Cambria"/>
                <a:ea typeface="Cambria"/>
                <a:cs typeface="Cambria"/>
                <a:sym typeface="Cambria"/>
              </a:defRPr>
            </a:lvl9pPr>
          </a:lstStyle>
          <a:p>
            <a:endParaRPr/>
          </a:p>
        </p:txBody>
      </p:sp>
      <p:sp>
        <p:nvSpPr>
          <p:cNvPr id="16" name="Google Shape;16;p4"/>
          <p:cNvSpPr txBox="1"/>
          <p:nvPr/>
        </p:nvSpPr>
        <p:spPr>
          <a:xfrm>
            <a:off x="1747350" y="4484500"/>
            <a:ext cx="5649300" cy="2042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Font typeface="Cambria"/>
              <a:buNone/>
            </a:pPr>
            <a:r>
              <a:rPr lang="en" sz="1200" b="0" i="0" u="none" strike="noStrike" cap="none">
                <a:solidFill>
                  <a:srgbClr val="FFFFFF"/>
                </a:solidFill>
                <a:latin typeface="Cambria"/>
                <a:ea typeface="Cambria"/>
                <a:cs typeface="Cambria"/>
                <a:sym typeface="Cambria"/>
              </a:rPr>
              <a:t>Bureau of International Information Programs | Connecting People With Policy</a:t>
            </a:r>
            <a:endParaRPr/>
          </a:p>
        </p:txBody>
      </p:sp>
      <p:pic>
        <p:nvPicPr>
          <p:cNvPr id="17" name="Google Shape;17;p4"/>
          <p:cNvPicPr preferRelativeResize="0"/>
          <p:nvPr/>
        </p:nvPicPr>
        <p:blipFill rotWithShape="1">
          <a:blip r:embed="rId2">
            <a:alphaModFix/>
          </a:blip>
          <a:srcRect/>
          <a:stretch/>
        </p:blipFill>
        <p:spPr>
          <a:xfrm>
            <a:off x="8317750" y="4484500"/>
            <a:ext cx="215515" cy="2042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ner Page 3 2">
  <p:cSld name="Inner Page 3 2">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243750" y="172975"/>
            <a:ext cx="7547699" cy="345899"/>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666666"/>
              </a:buClr>
              <a:buSzPts val="1400"/>
              <a:buFont typeface="Proxima Nova"/>
              <a:buNone/>
              <a:defRPr sz="1400" b="1" i="0" u="none" strike="noStrike" cap="none">
                <a:solidFill>
                  <a:srgbClr val="666666"/>
                </a:solidFill>
                <a:latin typeface="Proxima Nova"/>
                <a:ea typeface="Proxima Nova"/>
                <a:cs typeface="Proxima Nova"/>
                <a:sym typeface="Proxima Nova"/>
              </a:defRPr>
            </a:lvl1pPr>
            <a:lvl2pPr marL="457200" marR="0" lvl="1" indent="0" algn="l" rtl="0">
              <a:lnSpc>
                <a:spcPct val="100000"/>
              </a:lnSpc>
              <a:spcBef>
                <a:spcPts val="0"/>
              </a:spcBef>
              <a:spcAft>
                <a:spcPts val="0"/>
              </a:spcAft>
              <a:buClr>
                <a:srgbClr val="666666"/>
              </a:buClr>
              <a:buSzPts val="1400"/>
              <a:buFont typeface="Arial"/>
              <a:buNone/>
              <a:defRPr sz="1400" b="0" i="0" u="none" strike="noStrike" cap="none">
                <a:solidFill>
                  <a:srgbClr val="666666"/>
                </a:solidFill>
                <a:latin typeface="Arial"/>
                <a:ea typeface="Arial"/>
                <a:cs typeface="Arial"/>
                <a:sym typeface="Arial"/>
              </a:defRPr>
            </a:lvl2pPr>
            <a:lvl3pPr marL="914400" marR="0" lvl="2" indent="0" algn="l" rtl="0">
              <a:lnSpc>
                <a:spcPct val="100000"/>
              </a:lnSpc>
              <a:spcBef>
                <a:spcPts val="0"/>
              </a:spcBef>
              <a:spcAft>
                <a:spcPts val="0"/>
              </a:spcAft>
              <a:buClr>
                <a:srgbClr val="666666"/>
              </a:buClr>
              <a:buSzPts val="1400"/>
              <a:buFont typeface="Arial"/>
              <a:buNone/>
              <a:defRPr sz="1400" b="0" i="0" u="none" strike="noStrike" cap="none">
                <a:solidFill>
                  <a:srgbClr val="666666"/>
                </a:solidFill>
                <a:latin typeface="Arial"/>
                <a:ea typeface="Arial"/>
                <a:cs typeface="Arial"/>
                <a:sym typeface="Arial"/>
              </a:defRPr>
            </a:lvl3pPr>
            <a:lvl4pPr marL="1371600" marR="0" lvl="3" indent="0" algn="l" rtl="0">
              <a:lnSpc>
                <a:spcPct val="100000"/>
              </a:lnSpc>
              <a:spcBef>
                <a:spcPts val="0"/>
              </a:spcBef>
              <a:spcAft>
                <a:spcPts val="0"/>
              </a:spcAft>
              <a:buClr>
                <a:srgbClr val="666666"/>
              </a:buClr>
              <a:buSzPts val="1400"/>
              <a:buFont typeface="Arial"/>
              <a:buNone/>
              <a:defRPr sz="1400" b="0" i="0" u="none" strike="noStrike" cap="none">
                <a:solidFill>
                  <a:srgbClr val="666666"/>
                </a:solidFill>
                <a:latin typeface="Arial"/>
                <a:ea typeface="Arial"/>
                <a:cs typeface="Arial"/>
                <a:sym typeface="Arial"/>
              </a:defRPr>
            </a:lvl4pPr>
            <a:lvl5pPr marL="1828800" marR="0" lvl="4" indent="0" algn="l" rtl="0">
              <a:lnSpc>
                <a:spcPct val="100000"/>
              </a:lnSpc>
              <a:spcBef>
                <a:spcPts val="0"/>
              </a:spcBef>
              <a:spcAft>
                <a:spcPts val="0"/>
              </a:spcAft>
              <a:buClr>
                <a:srgbClr val="666666"/>
              </a:buClr>
              <a:buSzPts val="1400"/>
              <a:buFont typeface="Arial"/>
              <a:buNone/>
              <a:defRPr sz="1400" b="0" i="0" u="none" strike="noStrike" cap="none">
                <a:solidFill>
                  <a:srgbClr val="666666"/>
                </a:solidFill>
                <a:latin typeface="Arial"/>
                <a:ea typeface="Arial"/>
                <a:cs typeface="Arial"/>
                <a:sym typeface="Arial"/>
              </a:defRPr>
            </a:lvl5pPr>
            <a:lvl6pPr marL="2286000" marR="0" lvl="5" indent="0" algn="l" rtl="0">
              <a:lnSpc>
                <a:spcPct val="100000"/>
              </a:lnSpc>
              <a:spcBef>
                <a:spcPts val="0"/>
              </a:spcBef>
              <a:spcAft>
                <a:spcPts val="0"/>
              </a:spcAft>
              <a:buClr>
                <a:srgbClr val="666666"/>
              </a:buClr>
              <a:buSzPts val="1400"/>
              <a:buFont typeface="Arial"/>
              <a:buNone/>
              <a:defRPr sz="1400" b="0" i="0" u="none" strike="noStrike" cap="none">
                <a:solidFill>
                  <a:srgbClr val="666666"/>
                </a:solidFill>
                <a:latin typeface="Arial"/>
                <a:ea typeface="Arial"/>
                <a:cs typeface="Arial"/>
                <a:sym typeface="Arial"/>
              </a:defRPr>
            </a:lvl6pPr>
            <a:lvl7pPr marL="2743200" marR="0" lvl="6" indent="0" algn="l" rtl="0">
              <a:lnSpc>
                <a:spcPct val="100000"/>
              </a:lnSpc>
              <a:spcBef>
                <a:spcPts val="0"/>
              </a:spcBef>
              <a:spcAft>
                <a:spcPts val="0"/>
              </a:spcAft>
              <a:buClr>
                <a:srgbClr val="666666"/>
              </a:buClr>
              <a:buSzPts val="1400"/>
              <a:buFont typeface="Arial"/>
              <a:buNone/>
              <a:defRPr sz="1400" b="0" i="0" u="none" strike="noStrike" cap="none">
                <a:solidFill>
                  <a:srgbClr val="666666"/>
                </a:solidFill>
                <a:latin typeface="Arial"/>
                <a:ea typeface="Arial"/>
                <a:cs typeface="Arial"/>
                <a:sym typeface="Arial"/>
              </a:defRPr>
            </a:lvl7pPr>
            <a:lvl8pPr marL="3200400" marR="0" lvl="7" indent="0" algn="l" rtl="0">
              <a:lnSpc>
                <a:spcPct val="100000"/>
              </a:lnSpc>
              <a:spcBef>
                <a:spcPts val="0"/>
              </a:spcBef>
              <a:spcAft>
                <a:spcPts val="0"/>
              </a:spcAft>
              <a:buClr>
                <a:srgbClr val="666666"/>
              </a:buClr>
              <a:buSzPts val="1400"/>
              <a:buFont typeface="Arial"/>
              <a:buNone/>
              <a:defRPr sz="1400" b="0" i="0" u="none" strike="noStrike" cap="none">
                <a:solidFill>
                  <a:srgbClr val="666666"/>
                </a:solidFill>
                <a:latin typeface="Arial"/>
                <a:ea typeface="Arial"/>
                <a:cs typeface="Arial"/>
                <a:sym typeface="Arial"/>
              </a:defRPr>
            </a:lvl8pPr>
            <a:lvl9pPr marL="3657600" marR="0" lvl="8" indent="0" algn="l" rtl="0">
              <a:lnSpc>
                <a:spcPct val="100000"/>
              </a:lnSpc>
              <a:spcBef>
                <a:spcPts val="0"/>
              </a:spcBef>
              <a:spcAft>
                <a:spcPts val="0"/>
              </a:spcAft>
              <a:buClr>
                <a:srgbClr val="666666"/>
              </a:buClr>
              <a:buSzPts val="1400"/>
              <a:buFont typeface="Arial"/>
              <a:buNone/>
              <a:defRPr sz="1400" b="0" i="0" u="none" strike="noStrike" cap="none">
                <a:solidFill>
                  <a:srgbClr val="666666"/>
                </a:solidFill>
                <a:latin typeface="Arial"/>
                <a:ea typeface="Arial"/>
                <a:cs typeface="Arial"/>
                <a:sym typeface="Arial"/>
              </a:defRPr>
            </a:lvl9pPr>
          </a:lstStyle>
          <a:p>
            <a:endParaRPr/>
          </a:p>
        </p:txBody>
      </p:sp>
      <p:sp>
        <p:nvSpPr>
          <p:cNvPr id="20" name="Google Shape;20;p5"/>
          <p:cNvSpPr txBox="1">
            <a:spLocks noGrp="1"/>
          </p:cNvSpPr>
          <p:nvPr>
            <p:ph type="body" idx="2"/>
          </p:nvPr>
        </p:nvSpPr>
        <p:spPr>
          <a:xfrm>
            <a:off x="4892075" y="2564325"/>
            <a:ext cx="3663900" cy="17211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0"/>
              </a:spcBef>
              <a:spcAft>
                <a:spcPts val="0"/>
              </a:spcAft>
              <a:buClr>
                <a:srgbClr val="EB3E25"/>
              </a:buClr>
              <a:buSzPts val="1400"/>
              <a:buFont typeface="Proxima Nova"/>
              <a:buNone/>
              <a:defRPr sz="1800" b="1" i="0" u="none" strike="noStrike" cap="none">
                <a:solidFill>
                  <a:srgbClr val="EB3E25"/>
                </a:solidFill>
                <a:latin typeface="Proxima Nova"/>
                <a:ea typeface="Proxima Nova"/>
                <a:cs typeface="Proxima Nova"/>
                <a:sym typeface="Proxima Nova"/>
              </a:defRPr>
            </a:lvl1pPr>
            <a:lvl2pPr marL="914400" marR="0" lvl="1" indent="-228600" algn="l" rtl="0">
              <a:lnSpc>
                <a:spcPct val="100000"/>
              </a:lnSpc>
              <a:spcBef>
                <a:spcPts val="0"/>
              </a:spcBef>
              <a:spcAft>
                <a:spcPts val="0"/>
              </a:spcAft>
              <a:buClr>
                <a:schemeClr val="dk2"/>
              </a:buClr>
              <a:buSzPts val="1400"/>
              <a:buFont typeface="Cambria"/>
              <a:buNone/>
              <a:defRPr sz="1200" b="0" i="0" u="none" strike="noStrike" cap="none">
                <a:solidFill>
                  <a:schemeClr val="dk2"/>
                </a:solidFill>
                <a:latin typeface="Cambria"/>
                <a:ea typeface="Cambria"/>
                <a:cs typeface="Cambria"/>
                <a:sym typeface="Cambria"/>
              </a:defRPr>
            </a:lvl2pPr>
            <a:lvl3pPr marL="1371600" marR="0" lvl="2" indent="-228600" algn="l" rtl="0">
              <a:lnSpc>
                <a:spcPct val="100000"/>
              </a:lnSpc>
              <a:spcBef>
                <a:spcPts val="0"/>
              </a:spcBef>
              <a:spcAft>
                <a:spcPts val="0"/>
              </a:spcAft>
              <a:buClr>
                <a:schemeClr val="dk2"/>
              </a:buClr>
              <a:buSzPts val="1400"/>
              <a:buFont typeface="Cambria"/>
              <a:buNone/>
              <a:defRPr sz="1200" b="0" i="0" u="none" strike="noStrike" cap="none">
                <a:solidFill>
                  <a:schemeClr val="dk2"/>
                </a:solidFill>
                <a:latin typeface="Cambria"/>
                <a:ea typeface="Cambria"/>
                <a:cs typeface="Cambria"/>
                <a:sym typeface="Cambria"/>
              </a:defRPr>
            </a:lvl3pPr>
            <a:lvl4pPr marL="1828800" marR="0" lvl="3" indent="-228600" algn="l" rtl="0">
              <a:lnSpc>
                <a:spcPct val="100000"/>
              </a:lnSpc>
              <a:spcBef>
                <a:spcPts val="0"/>
              </a:spcBef>
              <a:spcAft>
                <a:spcPts val="0"/>
              </a:spcAft>
              <a:buClr>
                <a:schemeClr val="dk2"/>
              </a:buClr>
              <a:buSzPts val="1400"/>
              <a:buFont typeface="Cambria"/>
              <a:buNone/>
              <a:defRPr sz="1200" b="0" i="0" u="none" strike="noStrike" cap="none">
                <a:solidFill>
                  <a:schemeClr val="dk2"/>
                </a:solidFill>
                <a:latin typeface="Cambria"/>
                <a:ea typeface="Cambria"/>
                <a:cs typeface="Cambria"/>
                <a:sym typeface="Cambria"/>
              </a:defRPr>
            </a:lvl4pPr>
            <a:lvl5pPr marL="2286000" marR="0" lvl="4" indent="-228600" algn="l" rtl="0">
              <a:lnSpc>
                <a:spcPct val="100000"/>
              </a:lnSpc>
              <a:spcBef>
                <a:spcPts val="0"/>
              </a:spcBef>
              <a:spcAft>
                <a:spcPts val="0"/>
              </a:spcAft>
              <a:buClr>
                <a:schemeClr val="dk2"/>
              </a:buClr>
              <a:buSzPts val="1400"/>
              <a:buFont typeface="Cambria"/>
              <a:buNone/>
              <a:defRPr sz="1200" b="0" i="0" u="none" strike="noStrike" cap="none">
                <a:solidFill>
                  <a:schemeClr val="dk2"/>
                </a:solidFill>
                <a:latin typeface="Cambria"/>
                <a:ea typeface="Cambria"/>
                <a:cs typeface="Cambria"/>
                <a:sym typeface="Cambria"/>
              </a:defRPr>
            </a:lvl5pPr>
            <a:lvl6pPr marL="2743200" marR="0" lvl="5" indent="-228600" algn="l" rtl="0">
              <a:lnSpc>
                <a:spcPct val="100000"/>
              </a:lnSpc>
              <a:spcBef>
                <a:spcPts val="0"/>
              </a:spcBef>
              <a:spcAft>
                <a:spcPts val="0"/>
              </a:spcAft>
              <a:buClr>
                <a:schemeClr val="dk2"/>
              </a:buClr>
              <a:buSzPts val="1400"/>
              <a:buFont typeface="Cambria"/>
              <a:buNone/>
              <a:defRPr sz="1200" b="0" i="0" u="none" strike="noStrike" cap="none">
                <a:solidFill>
                  <a:schemeClr val="dk2"/>
                </a:solidFill>
                <a:latin typeface="Cambria"/>
                <a:ea typeface="Cambria"/>
                <a:cs typeface="Cambria"/>
                <a:sym typeface="Cambria"/>
              </a:defRPr>
            </a:lvl6pPr>
            <a:lvl7pPr marL="3200400" marR="0" lvl="6" indent="-228600" algn="l" rtl="0">
              <a:lnSpc>
                <a:spcPct val="100000"/>
              </a:lnSpc>
              <a:spcBef>
                <a:spcPts val="0"/>
              </a:spcBef>
              <a:spcAft>
                <a:spcPts val="0"/>
              </a:spcAft>
              <a:buClr>
                <a:schemeClr val="dk2"/>
              </a:buClr>
              <a:buSzPts val="1400"/>
              <a:buFont typeface="Cambria"/>
              <a:buNone/>
              <a:defRPr sz="1200" b="0" i="0" u="none" strike="noStrike" cap="none">
                <a:solidFill>
                  <a:schemeClr val="dk2"/>
                </a:solidFill>
                <a:latin typeface="Cambria"/>
                <a:ea typeface="Cambria"/>
                <a:cs typeface="Cambria"/>
                <a:sym typeface="Cambria"/>
              </a:defRPr>
            </a:lvl7pPr>
            <a:lvl8pPr marL="3657600" marR="0" lvl="7" indent="-228600" algn="l" rtl="0">
              <a:lnSpc>
                <a:spcPct val="100000"/>
              </a:lnSpc>
              <a:spcBef>
                <a:spcPts val="0"/>
              </a:spcBef>
              <a:spcAft>
                <a:spcPts val="0"/>
              </a:spcAft>
              <a:buClr>
                <a:schemeClr val="dk2"/>
              </a:buClr>
              <a:buSzPts val="1400"/>
              <a:buFont typeface="Cambria"/>
              <a:buNone/>
              <a:defRPr sz="1200" b="0" i="0" u="none" strike="noStrike" cap="none">
                <a:solidFill>
                  <a:schemeClr val="dk2"/>
                </a:solidFill>
                <a:latin typeface="Cambria"/>
                <a:ea typeface="Cambria"/>
                <a:cs typeface="Cambria"/>
                <a:sym typeface="Cambria"/>
              </a:defRPr>
            </a:lvl8pPr>
            <a:lvl9pPr marL="4114800" marR="0" lvl="8" indent="-228600" algn="l" rtl="0">
              <a:lnSpc>
                <a:spcPct val="100000"/>
              </a:lnSpc>
              <a:spcBef>
                <a:spcPts val="0"/>
              </a:spcBef>
              <a:spcAft>
                <a:spcPts val="0"/>
              </a:spcAft>
              <a:buClr>
                <a:schemeClr val="dk2"/>
              </a:buClr>
              <a:buSzPts val="1400"/>
              <a:buFont typeface="Cambria"/>
              <a:buNone/>
              <a:defRPr sz="1200" b="0" i="0" u="none" strike="noStrike" cap="none">
                <a:solidFill>
                  <a:schemeClr val="dk2"/>
                </a:solidFill>
                <a:latin typeface="Cambria"/>
                <a:ea typeface="Cambria"/>
                <a:cs typeface="Cambria"/>
                <a:sym typeface="Cambri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ner Page 3 1">
  <p:cSld name="Inner Page 3 1">
    <p:spTree>
      <p:nvGrpSpPr>
        <p:cNvPr id="1" name="Shape 21"/>
        <p:cNvGrpSpPr/>
        <p:nvPr/>
      </p:nvGrpSpPr>
      <p:grpSpPr>
        <a:xfrm>
          <a:off x="0" y="0"/>
          <a:ext cx="0" cy="0"/>
          <a:chOff x="0" y="0"/>
          <a:chExt cx="0" cy="0"/>
        </a:xfrm>
      </p:grpSpPr>
      <p:sp>
        <p:nvSpPr>
          <p:cNvPr id="22" name="Google Shape;22;p6"/>
          <p:cNvSpPr txBox="1">
            <a:spLocks noGrp="1"/>
          </p:cNvSpPr>
          <p:nvPr>
            <p:ph type="subTitle" idx="1"/>
          </p:nvPr>
        </p:nvSpPr>
        <p:spPr>
          <a:xfrm>
            <a:off x="243750" y="172975"/>
            <a:ext cx="7185600" cy="345899"/>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666666"/>
              </a:buClr>
              <a:buSzPts val="1400"/>
              <a:buFont typeface="Proxima Nova"/>
              <a:buNone/>
              <a:defRPr sz="1400" b="1" i="0" u="none" strike="noStrike" cap="none">
                <a:solidFill>
                  <a:srgbClr val="666666"/>
                </a:solidFill>
                <a:latin typeface="Proxima Nova"/>
                <a:ea typeface="Proxima Nova"/>
                <a:cs typeface="Proxima Nova"/>
                <a:sym typeface="Proxima Nova"/>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p6"/>
          <p:cNvSpPr txBox="1">
            <a:spLocks noGrp="1"/>
          </p:cNvSpPr>
          <p:nvPr>
            <p:ph type="title"/>
          </p:nvPr>
        </p:nvSpPr>
        <p:spPr>
          <a:xfrm>
            <a:off x="947950" y="1451075"/>
            <a:ext cx="7080300" cy="22386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EB3E25"/>
              </a:buClr>
              <a:buSzPts val="1400"/>
              <a:buFont typeface="Proxima Nova"/>
              <a:buNone/>
              <a:defRPr sz="3600" b="1" i="0" u="none" strike="noStrike" cap="none">
                <a:solidFill>
                  <a:srgbClr val="EB3E25"/>
                </a:solidFill>
                <a:latin typeface="Proxima Nova"/>
                <a:ea typeface="Proxima Nova"/>
                <a:cs typeface="Proxima Nova"/>
                <a:sym typeface="Proxima Nova"/>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s Page 1">
  <p:cSld name="Contents Page 1">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561000" y="1636475"/>
            <a:ext cx="5167199" cy="722100"/>
          </a:xfrm>
          <a:prstGeom prst="rect">
            <a:avLst/>
          </a:prstGeom>
          <a:noFill/>
          <a:ln>
            <a:noFill/>
          </a:ln>
        </p:spPr>
        <p:txBody>
          <a:bodyPr spcFirstLastPara="1" wrap="square" lIns="91425" tIns="91425" rIns="91425" bIns="91425" anchor="b" anchorCtr="0"/>
          <a:lstStyle>
            <a:lvl1pPr marL="0" marR="0" lvl="0" indent="0" algn="l" rtl="0">
              <a:lnSpc>
                <a:spcPct val="115000"/>
              </a:lnSpc>
              <a:spcBef>
                <a:spcPts val="0"/>
              </a:spcBef>
              <a:spcAft>
                <a:spcPts val="0"/>
              </a:spcAft>
              <a:buClr>
                <a:srgbClr val="EB3E25"/>
              </a:buClr>
              <a:buSzPts val="1400"/>
              <a:buFont typeface="Cambria"/>
              <a:buNone/>
              <a:defRPr sz="1800" b="0" i="0" u="none" strike="noStrike" cap="none">
                <a:solidFill>
                  <a:srgbClr val="EB3E25"/>
                </a:solidFill>
                <a:latin typeface="Cambria"/>
                <a:ea typeface="Cambria"/>
                <a:cs typeface="Cambria"/>
                <a:sym typeface="Cambria"/>
              </a:defRPr>
            </a:lvl1pPr>
            <a:lvl2pPr lvl="1" indent="0" rtl="0">
              <a:lnSpc>
                <a:spcPct val="115000"/>
              </a:lnSpc>
              <a:spcBef>
                <a:spcPts val="0"/>
              </a:spcBef>
              <a:spcAft>
                <a:spcPts val="0"/>
              </a:spcAft>
              <a:buClr>
                <a:srgbClr val="CCCCCC"/>
              </a:buClr>
              <a:buSzPts val="1400"/>
              <a:buFont typeface="Proxima Nova"/>
              <a:buNone/>
              <a:defRPr sz="2400">
                <a:solidFill>
                  <a:srgbClr val="CCCCCC"/>
                </a:solidFill>
                <a:latin typeface="Proxima Nova"/>
                <a:ea typeface="Proxima Nova"/>
                <a:cs typeface="Proxima Nova"/>
                <a:sym typeface="Proxima Nova"/>
              </a:defRPr>
            </a:lvl2pPr>
            <a:lvl3pPr lvl="2" indent="0" rtl="0">
              <a:lnSpc>
                <a:spcPct val="115000"/>
              </a:lnSpc>
              <a:spcBef>
                <a:spcPts val="0"/>
              </a:spcBef>
              <a:spcAft>
                <a:spcPts val="0"/>
              </a:spcAft>
              <a:buClr>
                <a:srgbClr val="CCCCCC"/>
              </a:buClr>
              <a:buSzPts val="1400"/>
              <a:buFont typeface="Proxima Nova"/>
              <a:buNone/>
              <a:defRPr sz="2400">
                <a:solidFill>
                  <a:srgbClr val="CCCCCC"/>
                </a:solidFill>
                <a:latin typeface="Proxima Nova"/>
                <a:ea typeface="Proxima Nova"/>
                <a:cs typeface="Proxima Nova"/>
                <a:sym typeface="Proxima Nova"/>
              </a:defRPr>
            </a:lvl3pPr>
            <a:lvl4pPr lvl="3" indent="0" rtl="0">
              <a:lnSpc>
                <a:spcPct val="115000"/>
              </a:lnSpc>
              <a:spcBef>
                <a:spcPts val="0"/>
              </a:spcBef>
              <a:spcAft>
                <a:spcPts val="0"/>
              </a:spcAft>
              <a:buClr>
                <a:srgbClr val="CCCCCC"/>
              </a:buClr>
              <a:buSzPts val="1400"/>
              <a:buFont typeface="Proxima Nova"/>
              <a:buNone/>
              <a:defRPr sz="2400">
                <a:solidFill>
                  <a:srgbClr val="CCCCCC"/>
                </a:solidFill>
                <a:latin typeface="Proxima Nova"/>
                <a:ea typeface="Proxima Nova"/>
                <a:cs typeface="Proxima Nova"/>
                <a:sym typeface="Proxima Nova"/>
              </a:defRPr>
            </a:lvl4pPr>
            <a:lvl5pPr lvl="4" indent="0" rtl="0">
              <a:lnSpc>
                <a:spcPct val="115000"/>
              </a:lnSpc>
              <a:spcBef>
                <a:spcPts val="0"/>
              </a:spcBef>
              <a:spcAft>
                <a:spcPts val="0"/>
              </a:spcAft>
              <a:buClr>
                <a:srgbClr val="CCCCCC"/>
              </a:buClr>
              <a:buSzPts val="1400"/>
              <a:buFont typeface="Proxima Nova"/>
              <a:buNone/>
              <a:defRPr sz="2400">
                <a:solidFill>
                  <a:srgbClr val="CCCCCC"/>
                </a:solidFill>
                <a:latin typeface="Proxima Nova"/>
                <a:ea typeface="Proxima Nova"/>
                <a:cs typeface="Proxima Nova"/>
                <a:sym typeface="Proxima Nova"/>
              </a:defRPr>
            </a:lvl5pPr>
            <a:lvl6pPr lvl="5" indent="0" rtl="0">
              <a:lnSpc>
                <a:spcPct val="115000"/>
              </a:lnSpc>
              <a:spcBef>
                <a:spcPts val="0"/>
              </a:spcBef>
              <a:spcAft>
                <a:spcPts val="0"/>
              </a:spcAft>
              <a:buClr>
                <a:srgbClr val="CCCCCC"/>
              </a:buClr>
              <a:buSzPts val="1400"/>
              <a:buFont typeface="Proxima Nova"/>
              <a:buNone/>
              <a:defRPr sz="2400">
                <a:solidFill>
                  <a:srgbClr val="CCCCCC"/>
                </a:solidFill>
                <a:latin typeface="Proxima Nova"/>
                <a:ea typeface="Proxima Nova"/>
                <a:cs typeface="Proxima Nova"/>
                <a:sym typeface="Proxima Nova"/>
              </a:defRPr>
            </a:lvl6pPr>
            <a:lvl7pPr lvl="6" indent="0" rtl="0">
              <a:lnSpc>
                <a:spcPct val="115000"/>
              </a:lnSpc>
              <a:spcBef>
                <a:spcPts val="0"/>
              </a:spcBef>
              <a:spcAft>
                <a:spcPts val="0"/>
              </a:spcAft>
              <a:buClr>
                <a:srgbClr val="CCCCCC"/>
              </a:buClr>
              <a:buSzPts val="1400"/>
              <a:buFont typeface="Proxima Nova"/>
              <a:buNone/>
              <a:defRPr sz="2400">
                <a:solidFill>
                  <a:srgbClr val="CCCCCC"/>
                </a:solidFill>
                <a:latin typeface="Proxima Nova"/>
                <a:ea typeface="Proxima Nova"/>
                <a:cs typeface="Proxima Nova"/>
                <a:sym typeface="Proxima Nova"/>
              </a:defRPr>
            </a:lvl7pPr>
            <a:lvl8pPr lvl="7" indent="0" rtl="0">
              <a:lnSpc>
                <a:spcPct val="115000"/>
              </a:lnSpc>
              <a:spcBef>
                <a:spcPts val="0"/>
              </a:spcBef>
              <a:spcAft>
                <a:spcPts val="0"/>
              </a:spcAft>
              <a:buClr>
                <a:srgbClr val="CCCCCC"/>
              </a:buClr>
              <a:buSzPts val="1400"/>
              <a:buFont typeface="Proxima Nova"/>
              <a:buNone/>
              <a:defRPr sz="2400">
                <a:solidFill>
                  <a:srgbClr val="CCCCCC"/>
                </a:solidFill>
                <a:latin typeface="Proxima Nova"/>
                <a:ea typeface="Proxima Nova"/>
                <a:cs typeface="Proxima Nova"/>
                <a:sym typeface="Proxima Nova"/>
              </a:defRPr>
            </a:lvl8pPr>
            <a:lvl9pPr lvl="8" indent="0" rtl="0">
              <a:lnSpc>
                <a:spcPct val="115000"/>
              </a:lnSpc>
              <a:spcBef>
                <a:spcPts val="0"/>
              </a:spcBef>
              <a:spcAft>
                <a:spcPts val="0"/>
              </a:spcAft>
              <a:buClr>
                <a:srgbClr val="CCCCCC"/>
              </a:buClr>
              <a:buSzPts val="1400"/>
              <a:buFont typeface="Proxima Nova"/>
              <a:buNone/>
              <a:defRPr sz="2400">
                <a:solidFill>
                  <a:srgbClr val="CCCCCC"/>
                </a:solidFill>
                <a:latin typeface="Proxima Nova"/>
                <a:ea typeface="Proxima Nova"/>
                <a:cs typeface="Proxima Nova"/>
                <a:sym typeface="Proxima Nova"/>
              </a:defRPr>
            </a:lvl9pPr>
          </a:lstStyle>
          <a:p>
            <a:endParaRPr/>
          </a:p>
        </p:txBody>
      </p:sp>
      <p:sp>
        <p:nvSpPr>
          <p:cNvPr id="26" name="Google Shape;26;p7"/>
          <p:cNvSpPr txBox="1">
            <a:spLocks noGrp="1"/>
          </p:cNvSpPr>
          <p:nvPr>
            <p:ph type="subTitle" idx="1"/>
          </p:nvPr>
        </p:nvSpPr>
        <p:spPr>
          <a:xfrm>
            <a:off x="556050" y="2234600"/>
            <a:ext cx="5177100" cy="2457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CCCCCC"/>
              </a:buClr>
              <a:buSzPts val="1400"/>
              <a:buFont typeface="Proxima Nova"/>
              <a:buNone/>
              <a:defRPr sz="3600" b="1" i="0" u="none" strike="noStrike" cap="none">
                <a:solidFill>
                  <a:srgbClr val="CCCCCC"/>
                </a:solidFill>
                <a:latin typeface="Proxima Nova"/>
                <a:ea typeface="Proxima Nova"/>
                <a:cs typeface="Proxima Nova"/>
                <a:sym typeface="Proxima Nova"/>
              </a:defRPr>
            </a:lvl1pPr>
            <a:lvl2pPr marL="457200" marR="0" lvl="1" indent="0" algn="l" rtl="0">
              <a:lnSpc>
                <a:spcPct val="100000"/>
              </a:lnSpc>
              <a:spcBef>
                <a:spcPts val="0"/>
              </a:spcBef>
              <a:spcAft>
                <a:spcPts val="0"/>
              </a:spcAft>
              <a:buClr>
                <a:srgbClr val="CCCCCC"/>
              </a:buClr>
              <a:buSzPts val="1400"/>
              <a:buFont typeface="Arial"/>
              <a:buNone/>
              <a:defRPr sz="3600" b="0" i="0" u="none" strike="noStrike" cap="none">
                <a:solidFill>
                  <a:srgbClr val="CCCCCC"/>
                </a:solidFill>
                <a:latin typeface="Arial"/>
                <a:ea typeface="Arial"/>
                <a:cs typeface="Arial"/>
                <a:sym typeface="Arial"/>
              </a:defRPr>
            </a:lvl2pPr>
            <a:lvl3pPr marL="914400" marR="0" lvl="2" indent="0" algn="l" rtl="0">
              <a:lnSpc>
                <a:spcPct val="100000"/>
              </a:lnSpc>
              <a:spcBef>
                <a:spcPts val="0"/>
              </a:spcBef>
              <a:spcAft>
                <a:spcPts val="0"/>
              </a:spcAft>
              <a:buClr>
                <a:srgbClr val="CCCCCC"/>
              </a:buClr>
              <a:buSzPts val="1400"/>
              <a:buFont typeface="Arial"/>
              <a:buNone/>
              <a:defRPr sz="3600" b="0" i="0" u="none" strike="noStrike" cap="none">
                <a:solidFill>
                  <a:srgbClr val="CCCCCC"/>
                </a:solidFill>
                <a:latin typeface="Arial"/>
                <a:ea typeface="Arial"/>
                <a:cs typeface="Arial"/>
                <a:sym typeface="Arial"/>
              </a:defRPr>
            </a:lvl3pPr>
            <a:lvl4pPr marL="1371600" marR="0" lvl="3" indent="0" algn="l" rtl="0">
              <a:lnSpc>
                <a:spcPct val="100000"/>
              </a:lnSpc>
              <a:spcBef>
                <a:spcPts val="0"/>
              </a:spcBef>
              <a:spcAft>
                <a:spcPts val="0"/>
              </a:spcAft>
              <a:buClr>
                <a:srgbClr val="CCCCCC"/>
              </a:buClr>
              <a:buSzPts val="1400"/>
              <a:buFont typeface="Arial"/>
              <a:buNone/>
              <a:defRPr sz="3600" b="0" i="0" u="none" strike="noStrike" cap="none">
                <a:solidFill>
                  <a:srgbClr val="CCCCCC"/>
                </a:solidFill>
                <a:latin typeface="Arial"/>
                <a:ea typeface="Arial"/>
                <a:cs typeface="Arial"/>
                <a:sym typeface="Arial"/>
              </a:defRPr>
            </a:lvl4pPr>
            <a:lvl5pPr marL="1828800" marR="0" lvl="4" indent="0" algn="l" rtl="0">
              <a:lnSpc>
                <a:spcPct val="100000"/>
              </a:lnSpc>
              <a:spcBef>
                <a:spcPts val="0"/>
              </a:spcBef>
              <a:spcAft>
                <a:spcPts val="0"/>
              </a:spcAft>
              <a:buClr>
                <a:srgbClr val="CCCCCC"/>
              </a:buClr>
              <a:buSzPts val="1400"/>
              <a:buFont typeface="Arial"/>
              <a:buNone/>
              <a:defRPr sz="3600" b="0" i="0" u="none" strike="noStrike" cap="none">
                <a:solidFill>
                  <a:srgbClr val="CCCCCC"/>
                </a:solidFill>
                <a:latin typeface="Arial"/>
                <a:ea typeface="Arial"/>
                <a:cs typeface="Arial"/>
                <a:sym typeface="Arial"/>
              </a:defRPr>
            </a:lvl5pPr>
            <a:lvl6pPr marL="2286000" marR="0" lvl="5" indent="0" algn="l" rtl="0">
              <a:lnSpc>
                <a:spcPct val="100000"/>
              </a:lnSpc>
              <a:spcBef>
                <a:spcPts val="0"/>
              </a:spcBef>
              <a:spcAft>
                <a:spcPts val="0"/>
              </a:spcAft>
              <a:buClr>
                <a:srgbClr val="CCCCCC"/>
              </a:buClr>
              <a:buSzPts val="1400"/>
              <a:buFont typeface="Arial"/>
              <a:buNone/>
              <a:defRPr sz="3600" b="0" i="0" u="none" strike="noStrike" cap="none">
                <a:solidFill>
                  <a:srgbClr val="CCCCCC"/>
                </a:solidFill>
                <a:latin typeface="Arial"/>
                <a:ea typeface="Arial"/>
                <a:cs typeface="Arial"/>
                <a:sym typeface="Arial"/>
              </a:defRPr>
            </a:lvl6pPr>
            <a:lvl7pPr marL="2743200" marR="0" lvl="6" indent="0" algn="l" rtl="0">
              <a:lnSpc>
                <a:spcPct val="100000"/>
              </a:lnSpc>
              <a:spcBef>
                <a:spcPts val="0"/>
              </a:spcBef>
              <a:spcAft>
                <a:spcPts val="0"/>
              </a:spcAft>
              <a:buClr>
                <a:srgbClr val="CCCCCC"/>
              </a:buClr>
              <a:buSzPts val="1400"/>
              <a:buFont typeface="Arial"/>
              <a:buNone/>
              <a:defRPr sz="3600" b="0" i="0" u="none" strike="noStrike" cap="none">
                <a:solidFill>
                  <a:srgbClr val="CCCCCC"/>
                </a:solidFill>
                <a:latin typeface="Arial"/>
                <a:ea typeface="Arial"/>
                <a:cs typeface="Arial"/>
                <a:sym typeface="Arial"/>
              </a:defRPr>
            </a:lvl7pPr>
            <a:lvl8pPr marL="3200400" marR="0" lvl="7" indent="0" algn="l" rtl="0">
              <a:lnSpc>
                <a:spcPct val="100000"/>
              </a:lnSpc>
              <a:spcBef>
                <a:spcPts val="0"/>
              </a:spcBef>
              <a:spcAft>
                <a:spcPts val="0"/>
              </a:spcAft>
              <a:buClr>
                <a:srgbClr val="CCCCCC"/>
              </a:buClr>
              <a:buSzPts val="1400"/>
              <a:buFont typeface="Arial"/>
              <a:buNone/>
              <a:defRPr sz="3600" b="0" i="0" u="none" strike="noStrike" cap="none">
                <a:solidFill>
                  <a:srgbClr val="CCCCCC"/>
                </a:solidFill>
                <a:latin typeface="Arial"/>
                <a:ea typeface="Arial"/>
                <a:cs typeface="Arial"/>
                <a:sym typeface="Arial"/>
              </a:defRPr>
            </a:lvl8pPr>
            <a:lvl9pPr marL="3657600" marR="0" lvl="8" indent="0" algn="l" rtl="0">
              <a:lnSpc>
                <a:spcPct val="100000"/>
              </a:lnSpc>
              <a:spcBef>
                <a:spcPts val="0"/>
              </a:spcBef>
              <a:spcAft>
                <a:spcPts val="0"/>
              </a:spcAft>
              <a:buClr>
                <a:srgbClr val="CCCCCC"/>
              </a:buClr>
              <a:buSzPts val="1400"/>
              <a:buFont typeface="Arial"/>
              <a:buNone/>
              <a:defRPr sz="3600" b="0" i="0" u="none" strike="noStrike" cap="none">
                <a:solidFill>
                  <a:srgbClr val="CCCCCC"/>
                </a:solidFill>
                <a:latin typeface="Arial"/>
                <a:ea typeface="Arial"/>
                <a:cs typeface="Arial"/>
                <a:sym typeface="Arial"/>
              </a:defRPr>
            </a:lvl9pPr>
          </a:lstStyle>
          <a:p>
            <a:endParaRPr/>
          </a:p>
        </p:txBody>
      </p:sp>
      <p:sp>
        <p:nvSpPr>
          <p:cNvPr id="27" name="Google Shape;27;p7"/>
          <p:cNvSpPr txBox="1">
            <a:spLocks noGrp="1"/>
          </p:cNvSpPr>
          <p:nvPr>
            <p:ph type="subTitle" idx="2"/>
          </p:nvPr>
        </p:nvSpPr>
        <p:spPr>
          <a:xfrm>
            <a:off x="243750" y="172975"/>
            <a:ext cx="7309500" cy="345899"/>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666666"/>
              </a:buClr>
              <a:buSzPts val="1400"/>
              <a:buFont typeface="Proxima Nova"/>
              <a:buNone/>
              <a:defRPr sz="1400" b="1" i="0" u="none" strike="noStrike" cap="none">
                <a:solidFill>
                  <a:srgbClr val="666666"/>
                </a:solidFill>
                <a:latin typeface="Proxima Nova"/>
                <a:ea typeface="Proxima Nova"/>
                <a:cs typeface="Proxima Nova"/>
                <a:sym typeface="Proxima Nova"/>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IP Presentation Master 2" type="titleOnly">
  <p:cSld name="TITLE_ONLY">
    <p:spTree>
      <p:nvGrpSpPr>
        <p:cNvPr id="1" name="Shape 28"/>
        <p:cNvGrpSpPr/>
        <p:nvPr/>
      </p:nvGrpSpPr>
      <p:grpSpPr>
        <a:xfrm>
          <a:off x="0" y="0"/>
          <a:ext cx="0" cy="0"/>
          <a:chOff x="0" y="0"/>
          <a:chExt cx="0" cy="0"/>
        </a:xfrm>
      </p:grpSpPr>
      <p:sp>
        <p:nvSpPr>
          <p:cNvPr id="29" name="Google Shape;29;p8"/>
          <p:cNvSpPr txBox="1">
            <a:spLocks noGrp="1"/>
          </p:cNvSpPr>
          <p:nvPr>
            <p:ph type="subTitle" idx="1"/>
          </p:nvPr>
        </p:nvSpPr>
        <p:spPr>
          <a:xfrm>
            <a:off x="243750" y="172975"/>
            <a:ext cx="6719100" cy="345899"/>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666666"/>
              </a:buClr>
              <a:buSzPts val="1400"/>
              <a:buFont typeface="Proxima Nova"/>
              <a:buNone/>
              <a:defRPr sz="1400" b="1" i="0" u="none" strike="noStrike" cap="none">
                <a:solidFill>
                  <a:srgbClr val="666666"/>
                </a:solidFill>
                <a:latin typeface="Proxima Nova"/>
                <a:ea typeface="Proxima Nova"/>
                <a:cs typeface="Proxima Nova"/>
                <a:sym typeface="Proxima Nova"/>
              </a:defRPr>
            </a:lvl1pPr>
            <a:lvl2pPr marL="457200" marR="0" lvl="1" indent="0" algn="l" rtl="0">
              <a:lnSpc>
                <a:spcPct val="100000"/>
              </a:lnSpc>
              <a:spcBef>
                <a:spcPts val="0"/>
              </a:spcBef>
              <a:spcAft>
                <a:spcPts val="0"/>
              </a:spcAft>
              <a:buClr>
                <a:srgbClr val="666666"/>
              </a:buClr>
              <a:buSzPts val="1400"/>
              <a:buFont typeface="Arial"/>
              <a:buNone/>
              <a:defRPr sz="1400" b="0" i="0" u="none" strike="noStrike" cap="none">
                <a:solidFill>
                  <a:srgbClr val="666666"/>
                </a:solidFill>
                <a:latin typeface="Arial"/>
                <a:ea typeface="Arial"/>
                <a:cs typeface="Arial"/>
                <a:sym typeface="Arial"/>
              </a:defRPr>
            </a:lvl2pPr>
            <a:lvl3pPr marL="914400" marR="0" lvl="2" indent="0" algn="l" rtl="0">
              <a:lnSpc>
                <a:spcPct val="100000"/>
              </a:lnSpc>
              <a:spcBef>
                <a:spcPts val="0"/>
              </a:spcBef>
              <a:spcAft>
                <a:spcPts val="0"/>
              </a:spcAft>
              <a:buClr>
                <a:srgbClr val="666666"/>
              </a:buClr>
              <a:buSzPts val="1400"/>
              <a:buFont typeface="Arial"/>
              <a:buNone/>
              <a:defRPr sz="1400" b="0" i="0" u="none" strike="noStrike" cap="none">
                <a:solidFill>
                  <a:srgbClr val="666666"/>
                </a:solidFill>
                <a:latin typeface="Arial"/>
                <a:ea typeface="Arial"/>
                <a:cs typeface="Arial"/>
                <a:sym typeface="Arial"/>
              </a:defRPr>
            </a:lvl3pPr>
            <a:lvl4pPr marL="1371600" marR="0" lvl="3" indent="0" algn="l" rtl="0">
              <a:lnSpc>
                <a:spcPct val="100000"/>
              </a:lnSpc>
              <a:spcBef>
                <a:spcPts val="0"/>
              </a:spcBef>
              <a:spcAft>
                <a:spcPts val="0"/>
              </a:spcAft>
              <a:buClr>
                <a:srgbClr val="666666"/>
              </a:buClr>
              <a:buSzPts val="1400"/>
              <a:buFont typeface="Arial"/>
              <a:buNone/>
              <a:defRPr sz="1400" b="0" i="0" u="none" strike="noStrike" cap="none">
                <a:solidFill>
                  <a:srgbClr val="666666"/>
                </a:solidFill>
                <a:latin typeface="Arial"/>
                <a:ea typeface="Arial"/>
                <a:cs typeface="Arial"/>
                <a:sym typeface="Arial"/>
              </a:defRPr>
            </a:lvl4pPr>
            <a:lvl5pPr marL="1828800" marR="0" lvl="4" indent="0" algn="l" rtl="0">
              <a:lnSpc>
                <a:spcPct val="100000"/>
              </a:lnSpc>
              <a:spcBef>
                <a:spcPts val="0"/>
              </a:spcBef>
              <a:spcAft>
                <a:spcPts val="0"/>
              </a:spcAft>
              <a:buClr>
                <a:srgbClr val="666666"/>
              </a:buClr>
              <a:buSzPts val="1400"/>
              <a:buFont typeface="Arial"/>
              <a:buNone/>
              <a:defRPr sz="1400" b="0" i="0" u="none" strike="noStrike" cap="none">
                <a:solidFill>
                  <a:srgbClr val="666666"/>
                </a:solidFill>
                <a:latin typeface="Arial"/>
                <a:ea typeface="Arial"/>
                <a:cs typeface="Arial"/>
                <a:sym typeface="Arial"/>
              </a:defRPr>
            </a:lvl5pPr>
            <a:lvl6pPr marL="2286000" marR="0" lvl="5" indent="0" algn="l" rtl="0">
              <a:lnSpc>
                <a:spcPct val="100000"/>
              </a:lnSpc>
              <a:spcBef>
                <a:spcPts val="0"/>
              </a:spcBef>
              <a:spcAft>
                <a:spcPts val="0"/>
              </a:spcAft>
              <a:buClr>
                <a:srgbClr val="666666"/>
              </a:buClr>
              <a:buSzPts val="1400"/>
              <a:buFont typeface="Arial"/>
              <a:buNone/>
              <a:defRPr sz="1400" b="0" i="0" u="none" strike="noStrike" cap="none">
                <a:solidFill>
                  <a:srgbClr val="666666"/>
                </a:solidFill>
                <a:latin typeface="Arial"/>
                <a:ea typeface="Arial"/>
                <a:cs typeface="Arial"/>
                <a:sym typeface="Arial"/>
              </a:defRPr>
            </a:lvl6pPr>
            <a:lvl7pPr marL="2743200" marR="0" lvl="6" indent="0" algn="l" rtl="0">
              <a:lnSpc>
                <a:spcPct val="100000"/>
              </a:lnSpc>
              <a:spcBef>
                <a:spcPts val="0"/>
              </a:spcBef>
              <a:spcAft>
                <a:spcPts val="0"/>
              </a:spcAft>
              <a:buClr>
                <a:srgbClr val="666666"/>
              </a:buClr>
              <a:buSzPts val="1400"/>
              <a:buFont typeface="Arial"/>
              <a:buNone/>
              <a:defRPr sz="1400" b="0" i="0" u="none" strike="noStrike" cap="none">
                <a:solidFill>
                  <a:srgbClr val="666666"/>
                </a:solidFill>
                <a:latin typeface="Arial"/>
                <a:ea typeface="Arial"/>
                <a:cs typeface="Arial"/>
                <a:sym typeface="Arial"/>
              </a:defRPr>
            </a:lvl7pPr>
            <a:lvl8pPr marL="3200400" marR="0" lvl="7" indent="0" algn="l" rtl="0">
              <a:lnSpc>
                <a:spcPct val="100000"/>
              </a:lnSpc>
              <a:spcBef>
                <a:spcPts val="0"/>
              </a:spcBef>
              <a:spcAft>
                <a:spcPts val="0"/>
              </a:spcAft>
              <a:buClr>
                <a:srgbClr val="666666"/>
              </a:buClr>
              <a:buSzPts val="1400"/>
              <a:buFont typeface="Arial"/>
              <a:buNone/>
              <a:defRPr sz="1400" b="0" i="0" u="none" strike="noStrike" cap="none">
                <a:solidFill>
                  <a:srgbClr val="666666"/>
                </a:solidFill>
                <a:latin typeface="Arial"/>
                <a:ea typeface="Arial"/>
                <a:cs typeface="Arial"/>
                <a:sym typeface="Arial"/>
              </a:defRPr>
            </a:lvl8pPr>
            <a:lvl9pPr marL="3657600" marR="0" lvl="8" indent="0" algn="l" rtl="0">
              <a:lnSpc>
                <a:spcPct val="100000"/>
              </a:lnSpc>
              <a:spcBef>
                <a:spcPts val="0"/>
              </a:spcBef>
              <a:spcAft>
                <a:spcPts val="0"/>
              </a:spcAft>
              <a:buClr>
                <a:srgbClr val="666666"/>
              </a:buClr>
              <a:buSzPts val="1400"/>
              <a:buFont typeface="Arial"/>
              <a:buNone/>
              <a:defRPr sz="1400" b="0" i="0" u="none" strike="noStrike" cap="none">
                <a:solidFill>
                  <a:srgbClr val="666666"/>
                </a:solidFill>
                <a:latin typeface="Arial"/>
                <a:ea typeface="Arial"/>
                <a:cs typeface="Arial"/>
                <a:sym typeface="Arial"/>
              </a:defRPr>
            </a:lvl9pPr>
          </a:lstStyle>
          <a:p>
            <a:endParaRPr/>
          </a:p>
        </p:txBody>
      </p:sp>
      <p:sp>
        <p:nvSpPr>
          <p:cNvPr id="30" name="Google Shape;30;p8"/>
          <p:cNvSpPr txBox="1">
            <a:spLocks noGrp="1"/>
          </p:cNvSpPr>
          <p:nvPr>
            <p:ph type="body" idx="2"/>
          </p:nvPr>
        </p:nvSpPr>
        <p:spPr>
          <a:xfrm>
            <a:off x="589700" y="1469825"/>
            <a:ext cx="3663900" cy="2988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EB3E25"/>
              </a:buClr>
              <a:buSzPts val="1400"/>
              <a:buFont typeface="Proxima Nova"/>
              <a:buNone/>
              <a:defRPr sz="1800" b="1" i="0" u="none" strike="noStrike" cap="none">
                <a:solidFill>
                  <a:srgbClr val="EB3E25"/>
                </a:solidFill>
                <a:latin typeface="Proxima Nova"/>
                <a:ea typeface="Proxima Nova"/>
                <a:cs typeface="Proxima Nova"/>
                <a:sym typeface="Proxima Nova"/>
              </a:defRPr>
            </a:lvl1pPr>
            <a:lvl2pPr marL="914400" marR="0" lvl="1"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2pPr>
            <a:lvl3pPr marL="1371600" marR="0" lvl="2"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3pPr>
            <a:lvl4pPr marL="1828800" marR="0" lvl="3"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4pPr>
            <a:lvl5pPr marL="2286000" marR="0" lvl="4"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5pPr>
            <a:lvl6pPr marL="2743200" marR="0" lvl="5"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6pPr>
            <a:lvl7pPr marL="3200400" marR="0" lvl="6"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7pPr>
            <a:lvl8pPr marL="3657600" marR="0" lvl="7"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8pPr>
            <a:lvl9pPr marL="4114800" marR="0" lvl="8" indent="-228600" algn="l" rtl="0">
              <a:lnSpc>
                <a:spcPct val="100000"/>
              </a:lnSpc>
              <a:spcBef>
                <a:spcPts val="0"/>
              </a:spcBef>
              <a:spcAft>
                <a:spcPts val="0"/>
              </a:spcAft>
              <a:buClr>
                <a:srgbClr val="666666"/>
              </a:buClr>
              <a:buSzPts val="1400"/>
              <a:buFont typeface="Cambria"/>
              <a:buNone/>
              <a:defRPr sz="1200" b="0" i="0" u="none" strike="noStrike" cap="none">
                <a:solidFill>
                  <a:srgbClr val="666666"/>
                </a:solidFill>
                <a:latin typeface="Cambria"/>
                <a:ea typeface="Cambria"/>
                <a:cs typeface="Cambria"/>
                <a:sym typeface="Cambria"/>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ner Page 3" type="blank">
  <p:cSld name="BLANK">
    <p:spTree>
      <p:nvGrpSpPr>
        <p:cNvPr id="1" name="Shape 31"/>
        <p:cNvGrpSpPr/>
        <p:nvPr/>
      </p:nvGrpSpPr>
      <p:grpSpPr>
        <a:xfrm>
          <a:off x="0" y="0"/>
          <a:ext cx="0" cy="0"/>
          <a:chOff x="0" y="0"/>
          <a:chExt cx="0" cy="0"/>
        </a:xfrm>
      </p:grpSpPr>
      <p:sp>
        <p:nvSpPr>
          <p:cNvPr id="32" name="Google Shape;32;p9"/>
          <p:cNvSpPr txBox="1">
            <a:spLocks noGrp="1"/>
          </p:cNvSpPr>
          <p:nvPr>
            <p:ph type="subTitle" idx="1"/>
          </p:nvPr>
        </p:nvSpPr>
        <p:spPr>
          <a:xfrm>
            <a:off x="243750" y="172975"/>
            <a:ext cx="7319099" cy="345899"/>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666666"/>
              </a:buClr>
              <a:buSzPts val="1400"/>
              <a:buFont typeface="Proxima Nova"/>
              <a:buNone/>
              <a:defRPr sz="1000" b="1" i="0" u="none" strike="noStrike" cap="none">
                <a:solidFill>
                  <a:srgbClr val="666666"/>
                </a:solidFill>
                <a:latin typeface="Proxima Nova"/>
                <a:ea typeface="Proxima Nova"/>
                <a:cs typeface="Proxima Nova"/>
                <a:sym typeface="Proxima Nova"/>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esentation Title Slide ">
  <p:cSld name="Presentation Title Slide ">
    <p:bg>
      <p:bgPr>
        <a:solidFill>
          <a:srgbClr val="FFFFFF"/>
        </a:solidFill>
        <a:effectLst/>
      </p:bgPr>
    </p:bg>
    <p:spTree>
      <p:nvGrpSpPr>
        <p:cNvPr id="1" name="Shape 33"/>
        <p:cNvGrpSpPr/>
        <p:nvPr/>
      </p:nvGrpSpPr>
      <p:grpSpPr>
        <a:xfrm>
          <a:off x="0" y="0"/>
          <a:ext cx="0" cy="0"/>
          <a:chOff x="0" y="0"/>
          <a:chExt cx="0" cy="0"/>
        </a:xfrm>
      </p:grpSpPr>
      <p:sp>
        <p:nvSpPr>
          <p:cNvPr id="34" name="Google Shape;34;p10"/>
          <p:cNvSpPr/>
          <p:nvPr/>
        </p:nvSpPr>
        <p:spPr>
          <a:xfrm>
            <a:off x="403650" y="244950"/>
            <a:ext cx="8336699" cy="4653600"/>
          </a:xfrm>
          <a:prstGeom prst="rect">
            <a:avLst/>
          </a:prstGeom>
          <a:solidFill>
            <a:srgbClr val="0718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5" name="Google Shape;35;p10"/>
          <p:cNvSpPr txBox="1">
            <a:spLocks noGrp="1"/>
          </p:cNvSpPr>
          <p:nvPr>
            <p:ph type="title"/>
          </p:nvPr>
        </p:nvSpPr>
        <p:spPr>
          <a:xfrm>
            <a:off x="508050" y="704321"/>
            <a:ext cx="8127900" cy="2267099"/>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FFFFFF"/>
              </a:buClr>
              <a:buSzPts val="1400"/>
              <a:buFont typeface="Proxima Nova"/>
              <a:buNone/>
              <a:defRPr sz="6500" b="1" i="0" u="none" strike="noStrike" cap="none">
                <a:solidFill>
                  <a:srgbClr val="FFFFFF"/>
                </a:solidFill>
                <a:latin typeface="Proxima Nova"/>
                <a:ea typeface="Proxima Nova"/>
                <a:cs typeface="Proxima Nova"/>
                <a:sym typeface="Proxima Nova"/>
              </a:defRPr>
            </a:lvl1pPr>
            <a:lvl2pPr lvl="1" indent="0" algn="ctr" rtl="0">
              <a:spcBef>
                <a:spcPts val="0"/>
              </a:spcBef>
              <a:spcAft>
                <a:spcPts val="0"/>
              </a:spcAft>
              <a:buClr>
                <a:srgbClr val="EB3E25"/>
              </a:buClr>
              <a:buSzPts val="1400"/>
              <a:buFont typeface="Arial"/>
              <a:buNone/>
              <a:defRPr sz="9600">
                <a:solidFill>
                  <a:srgbClr val="EB3E25"/>
                </a:solidFill>
              </a:defRPr>
            </a:lvl2pPr>
            <a:lvl3pPr lvl="2" indent="0" algn="ctr" rtl="0">
              <a:spcBef>
                <a:spcPts val="0"/>
              </a:spcBef>
              <a:spcAft>
                <a:spcPts val="0"/>
              </a:spcAft>
              <a:buClr>
                <a:srgbClr val="EB3E25"/>
              </a:buClr>
              <a:buSzPts val="1400"/>
              <a:buFont typeface="Arial"/>
              <a:buNone/>
              <a:defRPr sz="9600">
                <a:solidFill>
                  <a:srgbClr val="EB3E25"/>
                </a:solidFill>
              </a:defRPr>
            </a:lvl3pPr>
            <a:lvl4pPr lvl="3" indent="0" algn="ctr" rtl="0">
              <a:spcBef>
                <a:spcPts val="0"/>
              </a:spcBef>
              <a:spcAft>
                <a:spcPts val="0"/>
              </a:spcAft>
              <a:buClr>
                <a:srgbClr val="EB3E25"/>
              </a:buClr>
              <a:buSzPts val="1400"/>
              <a:buFont typeface="Arial"/>
              <a:buNone/>
              <a:defRPr sz="9600">
                <a:solidFill>
                  <a:srgbClr val="EB3E25"/>
                </a:solidFill>
              </a:defRPr>
            </a:lvl4pPr>
            <a:lvl5pPr lvl="4" indent="0" algn="ctr" rtl="0">
              <a:spcBef>
                <a:spcPts val="0"/>
              </a:spcBef>
              <a:spcAft>
                <a:spcPts val="0"/>
              </a:spcAft>
              <a:buClr>
                <a:srgbClr val="EB3E25"/>
              </a:buClr>
              <a:buSzPts val="1400"/>
              <a:buFont typeface="Arial"/>
              <a:buNone/>
              <a:defRPr sz="9600">
                <a:solidFill>
                  <a:srgbClr val="EB3E25"/>
                </a:solidFill>
              </a:defRPr>
            </a:lvl5pPr>
            <a:lvl6pPr lvl="5" indent="0" algn="ctr" rtl="0">
              <a:spcBef>
                <a:spcPts val="0"/>
              </a:spcBef>
              <a:spcAft>
                <a:spcPts val="0"/>
              </a:spcAft>
              <a:buClr>
                <a:srgbClr val="EB3E25"/>
              </a:buClr>
              <a:buSzPts val="1400"/>
              <a:buFont typeface="Arial"/>
              <a:buNone/>
              <a:defRPr sz="9600">
                <a:solidFill>
                  <a:srgbClr val="EB3E25"/>
                </a:solidFill>
              </a:defRPr>
            </a:lvl6pPr>
            <a:lvl7pPr lvl="6" indent="0" algn="ctr" rtl="0">
              <a:spcBef>
                <a:spcPts val="0"/>
              </a:spcBef>
              <a:spcAft>
                <a:spcPts val="0"/>
              </a:spcAft>
              <a:buClr>
                <a:srgbClr val="EB3E25"/>
              </a:buClr>
              <a:buSzPts val="1400"/>
              <a:buFont typeface="Arial"/>
              <a:buNone/>
              <a:defRPr sz="9600">
                <a:solidFill>
                  <a:srgbClr val="EB3E25"/>
                </a:solidFill>
              </a:defRPr>
            </a:lvl7pPr>
            <a:lvl8pPr lvl="7" indent="0" algn="ctr" rtl="0">
              <a:spcBef>
                <a:spcPts val="0"/>
              </a:spcBef>
              <a:spcAft>
                <a:spcPts val="0"/>
              </a:spcAft>
              <a:buClr>
                <a:srgbClr val="EB3E25"/>
              </a:buClr>
              <a:buSzPts val="1400"/>
              <a:buFont typeface="Arial"/>
              <a:buNone/>
              <a:defRPr sz="9600">
                <a:solidFill>
                  <a:srgbClr val="EB3E25"/>
                </a:solidFill>
              </a:defRPr>
            </a:lvl8pPr>
            <a:lvl9pPr lvl="8" indent="0" algn="ctr" rtl="0">
              <a:spcBef>
                <a:spcPts val="0"/>
              </a:spcBef>
              <a:spcAft>
                <a:spcPts val="0"/>
              </a:spcAft>
              <a:buClr>
                <a:srgbClr val="EB3E25"/>
              </a:buClr>
              <a:buSzPts val="1400"/>
              <a:buFont typeface="Arial"/>
              <a:buNone/>
              <a:defRPr sz="9600">
                <a:solidFill>
                  <a:srgbClr val="EB3E25"/>
                </a:solidFill>
              </a:defRPr>
            </a:lvl9pPr>
          </a:lstStyle>
          <a:p>
            <a:endParaRPr/>
          </a:p>
        </p:txBody>
      </p:sp>
      <p:sp>
        <p:nvSpPr>
          <p:cNvPr id="36" name="Google Shape;36;p10"/>
          <p:cNvSpPr txBox="1">
            <a:spLocks noGrp="1"/>
          </p:cNvSpPr>
          <p:nvPr>
            <p:ph type="subTitle" idx="1"/>
          </p:nvPr>
        </p:nvSpPr>
        <p:spPr>
          <a:xfrm>
            <a:off x="1984800" y="2840887"/>
            <a:ext cx="5174399" cy="3990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rgbClr val="EFEFEF"/>
              </a:buClr>
              <a:buSzPts val="1400"/>
              <a:buFont typeface="Cambria"/>
              <a:buNone/>
              <a:defRPr sz="1800" b="0" i="0" u="none" strike="noStrike" cap="none">
                <a:solidFill>
                  <a:srgbClr val="EFEFEF"/>
                </a:solidFill>
                <a:latin typeface="Cambria"/>
                <a:ea typeface="Cambria"/>
                <a:cs typeface="Cambria"/>
                <a:sym typeface="Cambria"/>
              </a:defRPr>
            </a:lvl1pPr>
            <a:lvl2pPr marL="457200" marR="0" lvl="1" indent="0" algn="ctr" rtl="0">
              <a:lnSpc>
                <a:spcPct val="100000"/>
              </a:lnSpc>
              <a:spcBef>
                <a:spcPts val="0"/>
              </a:spcBef>
              <a:spcAft>
                <a:spcPts val="0"/>
              </a:spcAft>
              <a:buClr>
                <a:srgbClr val="CCCCCC"/>
              </a:buClr>
              <a:buSzPts val="1400"/>
              <a:buFont typeface="Arial"/>
              <a:buNone/>
              <a:defRPr sz="1400" b="0" i="0" u="none" strike="noStrike" cap="none">
                <a:solidFill>
                  <a:srgbClr val="CCCCCC"/>
                </a:solidFill>
                <a:latin typeface="Arial"/>
                <a:ea typeface="Arial"/>
                <a:cs typeface="Arial"/>
                <a:sym typeface="Arial"/>
              </a:defRPr>
            </a:lvl2pPr>
            <a:lvl3pPr marL="914400" marR="0" lvl="2" indent="0" algn="ctr" rtl="0">
              <a:lnSpc>
                <a:spcPct val="100000"/>
              </a:lnSpc>
              <a:spcBef>
                <a:spcPts val="0"/>
              </a:spcBef>
              <a:spcAft>
                <a:spcPts val="0"/>
              </a:spcAft>
              <a:buClr>
                <a:srgbClr val="CCCCCC"/>
              </a:buClr>
              <a:buSzPts val="1400"/>
              <a:buFont typeface="Arial"/>
              <a:buNone/>
              <a:defRPr sz="1400" b="0" i="0" u="none" strike="noStrike" cap="none">
                <a:solidFill>
                  <a:srgbClr val="CCCCCC"/>
                </a:solidFill>
                <a:latin typeface="Arial"/>
                <a:ea typeface="Arial"/>
                <a:cs typeface="Arial"/>
                <a:sym typeface="Arial"/>
              </a:defRPr>
            </a:lvl3pPr>
            <a:lvl4pPr marL="1371600" marR="0" lvl="3" indent="0" algn="ctr" rtl="0">
              <a:lnSpc>
                <a:spcPct val="100000"/>
              </a:lnSpc>
              <a:spcBef>
                <a:spcPts val="0"/>
              </a:spcBef>
              <a:spcAft>
                <a:spcPts val="0"/>
              </a:spcAft>
              <a:buClr>
                <a:srgbClr val="CCCCCC"/>
              </a:buClr>
              <a:buSzPts val="1400"/>
              <a:buFont typeface="Arial"/>
              <a:buNone/>
              <a:defRPr sz="1400" b="0" i="0" u="none" strike="noStrike" cap="none">
                <a:solidFill>
                  <a:srgbClr val="CCCCCC"/>
                </a:solidFill>
                <a:latin typeface="Arial"/>
                <a:ea typeface="Arial"/>
                <a:cs typeface="Arial"/>
                <a:sym typeface="Arial"/>
              </a:defRPr>
            </a:lvl4pPr>
            <a:lvl5pPr marL="1828800" marR="0" lvl="4" indent="0" algn="ctr" rtl="0">
              <a:lnSpc>
                <a:spcPct val="100000"/>
              </a:lnSpc>
              <a:spcBef>
                <a:spcPts val="0"/>
              </a:spcBef>
              <a:spcAft>
                <a:spcPts val="0"/>
              </a:spcAft>
              <a:buClr>
                <a:srgbClr val="CCCCCC"/>
              </a:buClr>
              <a:buSzPts val="1400"/>
              <a:buFont typeface="Arial"/>
              <a:buNone/>
              <a:defRPr sz="1400" b="0" i="0" u="none" strike="noStrike" cap="none">
                <a:solidFill>
                  <a:srgbClr val="CCCCCC"/>
                </a:solidFill>
                <a:latin typeface="Arial"/>
                <a:ea typeface="Arial"/>
                <a:cs typeface="Arial"/>
                <a:sym typeface="Arial"/>
              </a:defRPr>
            </a:lvl5pPr>
            <a:lvl6pPr marL="2286000" marR="0" lvl="5" indent="0" algn="ctr" rtl="0">
              <a:lnSpc>
                <a:spcPct val="100000"/>
              </a:lnSpc>
              <a:spcBef>
                <a:spcPts val="0"/>
              </a:spcBef>
              <a:spcAft>
                <a:spcPts val="0"/>
              </a:spcAft>
              <a:buClr>
                <a:srgbClr val="CCCCCC"/>
              </a:buClr>
              <a:buSzPts val="1400"/>
              <a:buFont typeface="Arial"/>
              <a:buNone/>
              <a:defRPr sz="1400" b="0" i="0" u="none" strike="noStrike" cap="none">
                <a:solidFill>
                  <a:srgbClr val="CCCCCC"/>
                </a:solidFill>
                <a:latin typeface="Arial"/>
                <a:ea typeface="Arial"/>
                <a:cs typeface="Arial"/>
                <a:sym typeface="Arial"/>
              </a:defRPr>
            </a:lvl6pPr>
            <a:lvl7pPr marL="2743200" marR="0" lvl="6" indent="0" algn="ctr" rtl="0">
              <a:lnSpc>
                <a:spcPct val="100000"/>
              </a:lnSpc>
              <a:spcBef>
                <a:spcPts val="0"/>
              </a:spcBef>
              <a:spcAft>
                <a:spcPts val="0"/>
              </a:spcAft>
              <a:buClr>
                <a:srgbClr val="CCCCCC"/>
              </a:buClr>
              <a:buSzPts val="1400"/>
              <a:buFont typeface="Arial"/>
              <a:buNone/>
              <a:defRPr sz="1400" b="0" i="0" u="none" strike="noStrike" cap="none">
                <a:solidFill>
                  <a:srgbClr val="CCCCCC"/>
                </a:solidFill>
                <a:latin typeface="Arial"/>
                <a:ea typeface="Arial"/>
                <a:cs typeface="Arial"/>
                <a:sym typeface="Arial"/>
              </a:defRPr>
            </a:lvl7pPr>
            <a:lvl8pPr marL="3200400" marR="0" lvl="7" indent="0" algn="ctr" rtl="0">
              <a:lnSpc>
                <a:spcPct val="100000"/>
              </a:lnSpc>
              <a:spcBef>
                <a:spcPts val="0"/>
              </a:spcBef>
              <a:spcAft>
                <a:spcPts val="0"/>
              </a:spcAft>
              <a:buClr>
                <a:srgbClr val="CCCCCC"/>
              </a:buClr>
              <a:buSzPts val="1400"/>
              <a:buFont typeface="Arial"/>
              <a:buNone/>
              <a:defRPr sz="1400" b="0" i="0" u="none" strike="noStrike" cap="none">
                <a:solidFill>
                  <a:srgbClr val="CCCCCC"/>
                </a:solidFill>
                <a:latin typeface="Arial"/>
                <a:ea typeface="Arial"/>
                <a:cs typeface="Arial"/>
                <a:sym typeface="Arial"/>
              </a:defRPr>
            </a:lvl8pPr>
            <a:lvl9pPr marL="3657600" marR="0" lvl="8" indent="0" algn="ctr" rtl="0">
              <a:lnSpc>
                <a:spcPct val="100000"/>
              </a:lnSpc>
              <a:spcBef>
                <a:spcPts val="0"/>
              </a:spcBef>
              <a:spcAft>
                <a:spcPts val="0"/>
              </a:spcAft>
              <a:buClr>
                <a:srgbClr val="CCCCCC"/>
              </a:buClr>
              <a:buSzPts val="1400"/>
              <a:buFont typeface="Arial"/>
              <a:buNone/>
              <a:defRPr sz="1400" b="0" i="0" u="none" strike="noStrike" cap="none">
                <a:solidFill>
                  <a:srgbClr val="CCCCCC"/>
                </a:solidFill>
                <a:latin typeface="Arial"/>
                <a:ea typeface="Arial"/>
                <a:cs typeface="Arial"/>
                <a:sym typeface="Arial"/>
              </a:defRPr>
            </a:lvl9pPr>
          </a:lstStyle>
          <a:p>
            <a:endParaRPr/>
          </a:p>
        </p:txBody>
      </p:sp>
      <p:sp>
        <p:nvSpPr>
          <p:cNvPr id="37" name="Google Shape;37;p10"/>
          <p:cNvSpPr txBox="1"/>
          <p:nvPr/>
        </p:nvSpPr>
        <p:spPr>
          <a:xfrm>
            <a:off x="1779450" y="4484500"/>
            <a:ext cx="5585100" cy="2042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Font typeface="Cambria"/>
              <a:buNone/>
            </a:pPr>
            <a:r>
              <a:rPr lang="en" sz="1200" b="0" i="0" u="none" strike="noStrike" cap="none">
                <a:solidFill>
                  <a:srgbClr val="FFFFFF"/>
                </a:solidFill>
                <a:latin typeface="Cambria"/>
                <a:ea typeface="Cambria"/>
                <a:cs typeface="Cambria"/>
                <a:sym typeface="Cambria"/>
              </a:rPr>
              <a:t>Bureau of International Information Programs | Connecting People With Policy</a:t>
            </a:r>
            <a:endParaRPr/>
          </a:p>
        </p:txBody>
      </p:sp>
      <p:pic>
        <p:nvPicPr>
          <p:cNvPr id="38" name="Google Shape;38;p10"/>
          <p:cNvPicPr preferRelativeResize="0"/>
          <p:nvPr/>
        </p:nvPicPr>
        <p:blipFill rotWithShape="1">
          <a:blip r:embed="rId2">
            <a:alphaModFix/>
          </a:blip>
          <a:srcRect/>
          <a:stretch/>
        </p:blipFill>
        <p:spPr>
          <a:xfrm>
            <a:off x="8317750" y="4484500"/>
            <a:ext cx="215515" cy="20429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abcnews.go.com/Politics/muhammad-ali-donald-trumps-muslim-ban-proposal/story?id=3960772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twitter.com/UN_News_Centre/status/739614166156201984?ref_src=twsrc%5etfw|twcamp%5etweetembed|twterm%5e739614166156201984&amp;ref_url=https://share.america.gov/muhammad-alis-voice-for-justi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282200" y="2128621"/>
            <a:ext cx="8127900" cy="22671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7182E"/>
              </a:buClr>
              <a:buFont typeface="Proxima Nova"/>
              <a:buNone/>
            </a:pPr>
            <a:r>
              <a:rPr lang="en" sz="7000"/>
              <a:t>Muhammad Ali:</a:t>
            </a:r>
            <a:endParaRPr sz="7000"/>
          </a:p>
          <a:p>
            <a:pPr marL="0" marR="0" lvl="0" indent="0" algn="l" rtl="0">
              <a:lnSpc>
                <a:spcPct val="100000"/>
              </a:lnSpc>
              <a:spcBef>
                <a:spcPts val="0"/>
              </a:spcBef>
              <a:spcAft>
                <a:spcPts val="0"/>
              </a:spcAft>
              <a:buClr>
                <a:srgbClr val="07182E"/>
              </a:buClr>
              <a:buFont typeface="Proxima Nova"/>
              <a:buNone/>
            </a:pPr>
            <a:r>
              <a:rPr lang="en" sz="3600">
                <a:solidFill>
                  <a:srgbClr val="66A5B4"/>
                </a:solidFill>
              </a:rPr>
              <a:t>Voice for Justice</a:t>
            </a:r>
            <a:endParaRPr sz="3600">
              <a:solidFill>
                <a:srgbClr val="66A5B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6"/>
          <p:cNvSpPr txBox="1">
            <a:spLocks noGrp="1"/>
          </p:cNvSpPr>
          <p:nvPr>
            <p:ph type="subTitle" idx="1"/>
          </p:nvPr>
        </p:nvSpPr>
        <p:spPr>
          <a:xfrm>
            <a:off x="131225" y="108675"/>
            <a:ext cx="8398200" cy="77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B3E25"/>
              </a:buClr>
              <a:buFont typeface="Proxima Nova"/>
              <a:buNone/>
            </a:pPr>
            <a:r>
              <a:rPr lang="en" sz="3600">
                <a:solidFill>
                  <a:schemeClr val="dk2"/>
                </a:solidFill>
              </a:rPr>
              <a:t>Muhammad Ali</a:t>
            </a:r>
            <a:r>
              <a:rPr lang="en" sz="3600">
                <a:solidFill>
                  <a:srgbClr val="EB3E25"/>
                </a:solidFill>
              </a:rPr>
              <a:t> | Humble Beginnings</a:t>
            </a:r>
            <a:endParaRPr sz="3600"/>
          </a:p>
        </p:txBody>
      </p:sp>
      <p:pic>
        <p:nvPicPr>
          <p:cNvPr id="68" name="Google Shape;68;p16"/>
          <p:cNvPicPr preferRelativeResize="0"/>
          <p:nvPr/>
        </p:nvPicPr>
        <p:blipFill>
          <a:blip r:embed="rId3">
            <a:alphaModFix/>
          </a:blip>
          <a:stretch>
            <a:fillRect/>
          </a:stretch>
        </p:blipFill>
        <p:spPr>
          <a:xfrm>
            <a:off x="1110900" y="886875"/>
            <a:ext cx="3021983" cy="3951824"/>
          </a:xfrm>
          <a:prstGeom prst="rect">
            <a:avLst/>
          </a:prstGeom>
          <a:noFill/>
          <a:ln>
            <a:noFill/>
          </a:ln>
        </p:spPr>
      </p:pic>
      <p:sp>
        <p:nvSpPr>
          <p:cNvPr id="69" name="Google Shape;69;p16"/>
          <p:cNvSpPr txBox="1"/>
          <p:nvPr/>
        </p:nvSpPr>
        <p:spPr>
          <a:xfrm>
            <a:off x="4782800" y="1870350"/>
            <a:ext cx="3687300" cy="117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Georgia"/>
                <a:ea typeface="Georgia"/>
                <a:cs typeface="Georgia"/>
                <a:sym typeface="Georgia"/>
              </a:rPr>
              <a:t>"Don’t count the days; make the days count."</a:t>
            </a:r>
            <a:endParaRPr sz="2400">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7"/>
          <p:cNvSpPr txBox="1">
            <a:spLocks noGrp="1"/>
          </p:cNvSpPr>
          <p:nvPr>
            <p:ph type="body" idx="2"/>
          </p:nvPr>
        </p:nvSpPr>
        <p:spPr>
          <a:xfrm>
            <a:off x="541450" y="886875"/>
            <a:ext cx="2994000" cy="3927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666666"/>
              </a:buClr>
              <a:buFont typeface="Proxima Nova"/>
              <a:buNone/>
            </a:pPr>
            <a:r>
              <a:rPr lang="en" b="0">
                <a:solidFill>
                  <a:srgbClr val="000000"/>
                </a:solidFill>
                <a:latin typeface="Georgia"/>
                <a:ea typeface="Georgia"/>
                <a:cs typeface="Georgia"/>
                <a:sym typeface="Georgia"/>
              </a:rPr>
              <a:t>“Float like a butterfly, sting like a bee.”</a:t>
            </a:r>
            <a:endParaRPr b="0">
              <a:solidFill>
                <a:srgbClr val="000000"/>
              </a:solidFill>
              <a:latin typeface="Georgia"/>
              <a:ea typeface="Georgia"/>
              <a:cs typeface="Georgia"/>
              <a:sym typeface="Georgia"/>
            </a:endParaRPr>
          </a:p>
          <a:p>
            <a:pPr marL="0" lvl="0" indent="0" algn="l" rtl="0">
              <a:spcBef>
                <a:spcPts val="0"/>
              </a:spcBef>
              <a:spcAft>
                <a:spcPts val="0"/>
              </a:spcAft>
              <a:buClr>
                <a:srgbClr val="666666"/>
              </a:buClr>
              <a:buFont typeface="Proxima Nova"/>
              <a:buNone/>
            </a:pPr>
            <a:endParaRPr b="0">
              <a:solidFill>
                <a:srgbClr val="000000"/>
              </a:solidFill>
              <a:latin typeface="Arial"/>
              <a:ea typeface="Arial"/>
              <a:cs typeface="Arial"/>
              <a:sym typeface="Arial"/>
            </a:endParaRPr>
          </a:p>
          <a:p>
            <a:pPr marL="0" lvl="0" indent="0" algn="l" rtl="0">
              <a:spcBef>
                <a:spcPts val="0"/>
              </a:spcBef>
              <a:spcAft>
                <a:spcPts val="0"/>
              </a:spcAft>
              <a:buClr>
                <a:srgbClr val="666666"/>
              </a:buClr>
              <a:buFont typeface="Cambria"/>
              <a:buNone/>
            </a:pPr>
            <a:endParaRPr b="0">
              <a:solidFill>
                <a:srgbClr val="000000"/>
              </a:solidFill>
              <a:latin typeface="Arial"/>
              <a:ea typeface="Arial"/>
              <a:cs typeface="Arial"/>
              <a:sym typeface="Arial"/>
            </a:endParaRPr>
          </a:p>
        </p:txBody>
      </p:sp>
      <p:sp>
        <p:nvSpPr>
          <p:cNvPr id="75" name="Google Shape;75;p17"/>
          <p:cNvSpPr txBox="1">
            <a:spLocks noGrp="1"/>
          </p:cNvSpPr>
          <p:nvPr>
            <p:ph type="subTitle" idx="1"/>
          </p:nvPr>
        </p:nvSpPr>
        <p:spPr>
          <a:xfrm>
            <a:off x="104850" y="108675"/>
            <a:ext cx="8934300" cy="77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B3E25"/>
              </a:buClr>
              <a:buFont typeface="Proxima Nova"/>
              <a:buNone/>
            </a:pPr>
            <a:r>
              <a:rPr lang="en" sz="3600"/>
              <a:t>Muhammad Ali</a:t>
            </a:r>
            <a:r>
              <a:rPr lang="en" sz="3600">
                <a:solidFill>
                  <a:srgbClr val="EB3E25"/>
                </a:solidFill>
              </a:rPr>
              <a:t> | A Boxer’s Start</a:t>
            </a:r>
            <a:endParaRPr sz="3600"/>
          </a:p>
        </p:txBody>
      </p:sp>
      <p:pic>
        <p:nvPicPr>
          <p:cNvPr id="76" name="Google Shape;76;p17"/>
          <p:cNvPicPr preferRelativeResize="0"/>
          <p:nvPr/>
        </p:nvPicPr>
        <p:blipFill>
          <a:blip r:embed="rId3">
            <a:alphaModFix/>
          </a:blip>
          <a:stretch>
            <a:fillRect/>
          </a:stretch>
        </p:blipFill>
        <p:spPr>
          <a:xfrm>
            <a:off x="4538350" y="874763"/>
            <a:ext cx="3152992" cy="39518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8"/>
          <p:cNvSpPr txBox="1">
            <a:spLocks noGrp="1"/>
          </p:cNvSpPr>
          <p:nvPr>
            <p:ph type="subTitle" idx="1"/>
          </p:nvPr>
        </p:nvSpPr>
        <p:spPr>
          <a:xfrm>
            <a:off x="104850" y="108675"/>
            <a:ext cx="8934300" cy="77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B3E25"/>
              </a:buClr>
              <a:buFont typeface="Proxima Nova"/>
              <a:buNone/>
            </a:pPr>
            <a:r>
              <a:rPr lang="en" sz="3600"/>
              <a:t>Muhammad Ali</a:t>
            </a:r>
            <a:r>
              <a:rPr lang="en" sz="3600">
                <a:solidFill>
                  <a:srgbClr val="EB3E25"/>
                </a:solidFill>
              </a:rPr>
              <a:t> | Conversion to Islam</a:t>
            </a:r>
            <a:endParaRPr sz="3600"/>
          </a:p>
        </p:txBody>
      </p:sp>
      <p:pic>
        <p:nvPicPr>
          <p:cNvPr id="82" name="Google Shape;82;p18"/>
          <p:cNvPicPr preferRelativeResize="0"/>
          <p:nvPr/>
        </p:nvPicPr>
        <p:blipFill>
          <a:blip r:embed="rId3">
            <a:alphaModFix/>
          </a:blip>
          <a:stretch>
            <a:fillRect/>
          </a:stretch>
        </p:blipFill>
        <p:spPr>
          <a:xfrm>
            <a:off x="1022600" y="1197400"/>
            <a:ext cx="2271900" cy="3327525"/>
          </a:xfrm>
          <a:prstGeom prst="rect">
            <a:avLst/>
          </a:prstGeom>
          <a:noFill/>
          <a:ln>
            <a:noFill/>
          </a:ln>
        </p:spPr>
      </p:pic>
      <p:sp>
        <p:nvSpPr>
          <p:cNvPr id="83" name="Google Shape;83;p18"/>
          <p:cNvSpPr txBox="1"/>
          <p:nvPr/>
        </p:nvSpPr>
        <p:spPr>
          <a:xfrm>
            <a:off x="3838200" y="1197388"/>
            <a:ext cx="4781400" cy="30000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2600"/>
              </a:spcBef>
              <a:spcAft>
                <a:spcPts val="1800"/>
              </a:spcAft>
              <a:buNone/>
            </a:pPr>
            <a:r>
              <a:rPr lang="en" sz="1800" dirty="0">
                <a:solidFill>
                  <a:schemeClr val="tx1"/>
                </a:solidFill>
                <a:uFill>
                  <a:noFill/>
                </a:uFill>
                <a:latin typeface="Georgia"/>
                <a:ea typeface="Georgia"/>
                <a:cs typeface="Georgia"/>
                <a:sym typeface="Georgia"/>
                <a:hlinkClick r:id="rId4"/>
              </a:rPr>
              <a:t>“We as Muslims have to stand up to those who use Islam to advance their own personal agenda. They have alienated many from learning about Islam. True Muslims know or should know that it goes against our religion to try and force Islam on anybody.”</a:t>
            </a:r>
            <a:endParaRPr sz="1800" dirty="0">
              <a:solidFill>
                <a:schemeClr val="tx1"/>
              </a:solidFill>
              <a:uFill>
                <a:noFill/>
              </a:uFill>
              <a:latin typeface="Georgia"/>
              <a:ea typeface="Georgia"/>
              <a:cs typeface="Georgia"/>
              <a:sym typeface="Georgia"/>
              <a:hlinkClick r:id="rId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9"/>
          <p:cNvSpPr txBox="1">
            <a:spLocks noGrp="1"/>
          </p:cNvSpPr>
          <p:nvPr>
            <p:ph type="body" idx="2"/>
          </p:nvPr>
        </p:nvSpPr>
        <p:spPr>
          <a:xfrm>
            <a:off x="592600" y="1367750"/>
            <a:ext cx="4221300" cy="2588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666666"/>
              </a:buClr>
              <a:buFont typeface="Proxima Nova"/>
              <a:buNone/>
            </a:pPr>
            <a:r>
              <a:rPr lang="en" b="0" dirty="0">
                <a:solidFill>
                  <a:srgbClr val="111111"/>
                </a:solidFill>
                <a:latin typeface="Georgia"/>
                <a:ea typeface="Georgia"/>
                <a:cs typeface="Georgia"/>
                <a:sym typeface="Georgia"/>
              </a:rPr>
              <a:t>“My conscience won’t let me go shoot my brother, or some darker people, or some poor hungry people in the mud for big powerful America,” he had explained two years earlier. “… Shoot them for what? How can I shoot them poor people? Just take me to jail.”</a:t>
            </a:r>
            <a:endParaRPr dirty="0">
              <a:solidFill>
                <a:srgbClr val="66A5B4"/>
              </a:solidFill>
            </a:endParaRPr>
          </a:p>
          <a:p>
            <a:pPr marL="0" lvl="0" indent="0" algn="l" rtl="0">
              <a:spcBef>
                <a:spcPts val="0"/>
              </a:spcBef>
              <a:spcAft>
                <a:spcPts val="0"/>
              </a:spcAft>
              <a:buClr>
                <a:srgbClr val="666666"/>
              </a:buClr>
              <a:buFont typeface="Proxima Nova"/>
              <a:buNone/>
            </a:pPr>
            <a:endParaRPr b="0" dirty="0">
              <a:solidFill>
                <a:srgbClr val="434343"/>
              </a:solidFill>
            </a:endParaRPr>
          </a:p>
          <a:p>
            <a:pPr marL="0" lvl="0" indent="0" algn="l" rtl="0">
              <a:spcBef>
                <a:spcPts val="0"/>
              </a:spcBef>
              <a:spcAft>
                <a:spcPts val="0"/>
              </a:spcAft>
              <a:buClr>
                <a:srgbClr val="666666"/>
              </a:buClr>
              <a:buFont typeface="Cambria"/>
              <a:buNone/>
            </a:pPr>
            <a:endParaRPr b="0" dirty="0">
              <a:solidFill>
                <a:srgbClr val="434343"/>
              </a:solidFill>
            </a:endParaRPr>
          </a:p>
        </p:txBody>
      </p:sp>
      <p:sp>
        <p:nvSpPr>
          <p:cNvPr id="89" name="Google Shape;89;p19"/>
          <p:cNvSpPr txBox="1">
            <a:spLocks noGrp="1"/>
          </p:cNvSpPr>
          <p:nvPr>
            <p:ph type="subTitle" idx="1"/>
          </p:nvPr>
        </p:nvSpPr>
        <p:spPr>
          <a:xfrm>
            <a:off x="104850" y="108675"/>
            <a:ext cx="8934300" cy="77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B3E25"/>
              </a:buClr>
              <a:buFont typeface="Proxima Nova"/>
              <a:buNone/>
            </a:pPr>
            <a:r>
              <a:rPr lang="en" sz="3200" dirty="0"/>
              <a:t>Muhammad Ali</a:t>
            </a:r>
            <a:r>
              <a:rPr lang="en" sz="3200" dirty="0">
                <a:solidFill>
                  <a:srgbClr val="EB3E25"/>
                </a:solidFill>
              </a:rPr>
              <a:t> | Conscientious Objector</a:t>
            </a:r>
            <a:endParaRPr sz="3200" dirty="0"/>
          </a:p>
        </p:txBody>
      </p:sp>
      <p:pic>
        <p:nvPicPr>
          <p:cNvPr id="90" name="Google Shape;90;p19"/>
          <p:cNvPicPr preferRelativeResize="0"/>
          <p:nvPr/>
        </p:nvPicPr>
        <p:blipFill>
          <a:blip r:embed="rId3">
            <a:alphaModFix/>
          </a:blip>
          <a:stretch>
            <a:fillRect/>
          </a:stretch>
        </p:blipFill>
        <p:spPr>
          <a:xfrm>
            <a:off x="5327225" y="1040349"/>
            <a:ext cx="2787750" cy="3526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body" idx="2"/>
          </p:nvPr>
        </p:nvSpPr>
        <p:spPr>
          <a:xfrm>
            <a:off x="4522100" y="1229125"/>
            <a:ext cx="4516800" cy="2719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666666"/>
              </a:buClr>
              <a:buFont typeface="Cambria"/>
              <a:buNone/>
            </a:pPr>
            <a:r>
              <a:rPr lang="en">
                <a:solidFill>
                  <a:srgbClr val="000000"/>
                </a:solidFill>
                <a:latin typeface="Georgia"/>
                <a:ea typeface="Georgia"/>
                <a:cs typeface="Georgia"/>
                <a:sym typeface="Georgia"/>
              </a:rPr>
              <a:t>“</a:t>
            </a:r>
            <a:r>
              <a:rPr lang="en" b="0">
                <a:solidFill>
                  <a:srgbClr val="000000"/>
                </a:solidFill>
                <a:latin typeface="Georgia"/>
                <a:ea typeface="Georgia"/>
                <a:cs typeface="Georgia"/>
                <a:sym typeface="Georgia"/>
              </a:rPr>
              <a:t>In your struggle for freedom, justice and equality I am with you. I came to Louisville because I could not remain silent while my own people, many I grew up with, many I went to school with, many my blood relatives, were being beaten, stomped and kicked in the streets simply because they want freedom, and justice and equality in housing.”</a:t>
            </a:r>
            <a:endParaRPr b="0">
              <a:solidFill>
                <a:srgbClr val="000000"/>
              </a:solidFill>
              <a:latin typeface="Georgia"/>
              <a:ea typeface="Georgia"/>
              <a:cs typeface="Georgia"/>
              <a:sym typeface="Georgia"/>
            </a:endParaRPr>
          </a:p>
        </p:txBody>
      </p:sp>
      <p:sp>
        <p:nvSpPr>
          <p:cNvPr id="96" name="Google Shape;96;p20"/>
          <p:cNvSpPr txBox="1">
            <a:spLocks noGrp="1"/>
          </p:cNvSpPr>
          <p:nvPr>
            <p:ph type="subTitle" idx="1"/>
          </p:nvPr>
        </p:nvSpPr>
        <p:spPr>
          <a:xfrm>
            <a:off x="104850" y="108675"/>
            <a:ext cx="8934300" cy="77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B3E25"/>
              </a:buClr>
              <a:buFont typeface="Proxima Nova"/>
              <a:buNone/>
            </a:pPr>
            <a:r>
              <a:rPr lang="en" sz="3600"/>
              <a:t>Muhammad Ali</a:t>
            </a:r>
            <a:r>
              <a:rPr lang="en" sz="3600">
                <a:solidFill>
                  <a:srgbClr val="EB3E25"/>
                </a:solidFill>
              </a:rPr>
              <a:t> | Civil Rights Activist</a:t>
            </a:r>
            <a:endParaRPr sz="3600">
              <a:solidFill>
                <a:srgbClr val="EB3E25"/>
              </a:solidFill>
            </a:endParaRPr>
          </a:p>
          <a:p>
            <a:pPr marL="0" marR="0" lvl="0" indent="0" algn="l" rtl="0">
              <a:lnSpc>
                <a:spcPct val="100000"/>
              </a:lnSpc>
              <a:spcBef>
                <a:spcPts val="0"/>
              </a:spcBef>
              <a:spcAft>
                <a:spcPts val="0"/>
              </a:spcAft>
              <a:buClr>
                <a:srgbClr val="EB3E25"/>
              </a:buClr>
              <a:buFont typeface="Proxima Nova"/>
              <a:buNone/>
            </a:pPr>
            <a:endParaRPr sz="3600">
              <a:solidFill>
                <a:srgbClr val="EB3E25"/>
              </a:solidFill>
            </a:endParaRPr>
          </a:p>
        </p:txBody>
      </p:sp>
      <p:pic>
        <p:nvPicPr>
          <p:cNvPr id="97" name="Google Shape;97;p20"/>
          <p:cNvPicPr preferRelativeResize="0"/>
          <p:nvPr/>
        </p:nvPicPr>
        <p:blipFill>
          <a:blip r:embed="rId3">
            <a:alphaModFix/>
          </a:blip>
          <a:stretch>
            <a:fillRect/>
          </a:stretch>
        </p:blipFill>
        <p:spPr>
          <a:xfrm>
            <a:off x="1337300" y="886875"/>
            <a:ext cx="2748063" cy="39518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body" idx="2"/>
          </p:nvPr>
        </p:nvSpPr>
        <p:spPr>
          <a:xfrm>
            <a:off x="5367000" y="1915500"/>
            <a:ext cx="2445600" cy="1110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666666"/>
              </a:buClr>
              <a:buFont typeface="Proxima Nova"/>
              <a:buNone/>
            </a:pPr>
            <a:r>
              <a:rPr lang="en" b="0">
                <a:solidFill>
                  <a:srgbClr val="2C2C2C"/>
                </a:solidFill>
                <a:latin typeface="Georgia"/>
                <a:ea typeface="Georgia"/>
                <a:cs typeface="Georgia"/>
                <a:sym typeface="Georgia"/>
              </a:rPr>
              <a:t>“All I can do is fight for truth and justice. I can’t save anybody.”</a:t>
            </a:r>
            <a:endParaRPr>
              <a:solidFill>
                <a:srgbClr val="66A5B4"/>
              </a:solidFill>
            </a:endParaRPr>
          </a:p>
          <a:p>
            <a:pPr marL="0" lvl="0" indent="0" algn="l" rtl="0">
              <a:spcBef>
                <a:spcPts val="0"/>
              </a:spcBef>
              <a:spcAft>
                <a:spcPts val="0"/>
              </a:spcAft>
              <a:buClr>
                <a:srgbClr val="666666"/>
              </a:buClr>
              <a:buFont typeface="Proxima Nova"/>
              <a:buNone/>
            </a:pPr>
            <a:endParaRPr b="0">
              <a:solidFill>
                <a:srgbClr val="434343"/>
              </a:solidFill>
            </a:endParaRPr>
          </a:p>
          <a:p>
            <a:pPr marL="0" lvl="0" indent="0" algn="l" rtl="0">
              <a:spcBef>
                <a:spcPts val="0"/>
              </a:spcBef>
              <a:spcAft>
                <a:spcPts val="0"/>
              </a:spcAft>
              <a:buClr>
                <a:srgbClr val="666666"/>
              </a:buClr>
              <a:buFont typeface="Cambria"/>
              <a:buNone/>
            </a:pPr>
            <a:endParaRPr b="0">
              <a:solidFill>
                <a:srgbClr val="434343"/>
              </a:solidFill>
            </a:endParaRPr>
          </a:p>
        </p:txBody>
      </p:sp>
      <p:sp>
        <p:nvSpPr>
          <p:cNvPr id="103" name="Google Shape;103;p21"/>
          <p:cNvSpPr txBox="1">
            <a:spLocks noGrp="1"/>
          </p:cNvSpPr>
          <p:nvPr>
            <p:ph type="subTitle" idx="1"/>
          </p:nvPr>
        </p:nvSpPr>
        <p:spPr>
          <a:xfrm>
            <a:off x="104850" y="108675"/>
            <a:ext cx="8934300" cy="77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B3E25"/>
              </a:buClr>
              <a:buFont typeface="Proxima Nova"/>
              <a:buNone/>
            </a:pPr>
            <a:r>
              <a:rPr lang="en" sz="3600"/>
              <a:t>Muhammad Ali</a:t>
            </a:r>
            <a:r>
              <a:rPr lang="en" sz="3600">
                <a:solidFill>
                  <a:srgbClr val="EB3E25"/>
                </a:solidFill>
              </a:rPr>
              <a:t> | Legacy as an Activist</a:t>
            </a:r>
            <a:endParaRPr sz="3600">
              <a:solidFill>
                <a:srgbClr val="EB3E25"/>
              </a:solidFill>
            </a:endParaRPr>
          </a:p>
          <a:p>
            <a:pPr marL="0" marR="0" lvl="0" indent="0" algn="l" rtl="0">
              <a:lnSpc>
                <a:spcPct val="100000"/>
              </a:lnSpc>
              <a:spcBef>
                <a:spcPts val="0"/>
              </a:spcBef>
              <a:spcAft>
                <a:spcPts val="0"/>
              </a:spcAft>
              <a:buClr>
                <a:srgbClr val="EB3E25"/>
              </a:buClr>
              <a:buFont typeface="Proxima Nova"/>
              <a:buNone/>
            </a:pPr>
            <a:endParaRPr sz="3600">
              <a:solidFill>
                <a:srgbClr val="EB3E25"/>
              </a:solidFill>
            </a:endParaRPr>
          </a:p>
        </p:txBody>
      </p:sp>
      <p:pic>
        <p:nvPicPr>
          <p:cNvPr id="104" name="Google Shape;104;p21"/>
          <p:cNvPicPr preferRelativeResize="0"/>
          <p:nvPr/>
        </p:nvPicPr>
        <p:blipFill rotWithShape="1">
          <a:blip r:embed="rId3">
            <a:alphaModFix/>
          </a:blip>
          <a:srcRect b="18287"/>
          <a:stretch/>
        </p:blipFill>
        <p:spPr>
          <a:xfrm>
            <a:off x="613575" y="957213"/>
            <a:ext cx="3697625" cy="3229076"/>
          </a:xfrm>
          <a:prstGeom prst="rect">
            <a:avLst/>
          </a:prstGeom>
          <a:noFill/>
          <a:ln>
            <a:noFill/>
          </a:ln>
        </p:spPr>
      </p:pic>
      <p:sp>
        <p:nvSpPr>
          <p:cNvPr id="105" name="Google Shape;105;p21"/>
          <p:cNvSpPr txBox="1"/>
          <p:nvPr/>
        </p:nvSpPr>
        <p:spPr>
          <a:xfrm>
            <a:off x="745075" y="4256650"/>
            <a:ext cx="2234700" cy="22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hlink"/>
                </a:solidFill>
                <a:latin typeface="Calibri"/>
                <a:ea typeface="Calibri"/>
                <a:cs typeface="Calibri"/>
                <a:sym typeface="Calibri"/>
                <a:hlinkClick r:id="rId4"/>
              </a:rPr>
              <a:t>Click here to view video</a:t>
            </a:r>
            <a:endParaRPr sz="12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body" idx="2"/>
          </p:nvPr>
        </p:nvSpPr>
        <p:spPr>
          <a:xfrm>
            <a:off x="567725" y="1632875"/>
            <a:ext cx="3256200" cy="170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666666"/>
              </a:buClr>
              <a:buFont typeface="Cambria"/>
              <a:buNone/>
            </a:pPr>
            <a:r>
              <a:rPr lang="en" b="0" dirty="0">
                <a:solidFill>
                  <a:srgbClr val="000000"/>
                </a:solidFill>
                <a:latin typeface="Georgia"/>
                <a:ea typeface="Georgia"/>
                <a:cs typeface="Georgia"/>
                <a:sym typeface="Georgia"/>
              </a:rPr>
              <a:t>“What I suffered physically was worth what I’ve accomplished in life. A man who is not courageous enough to take risks will never accomplish anything in life.” </a:t>
            </a:r>
            <a:endParaRPr b="0" dirty="0">
              <a:solidFill>
                <a:srgbClr val="000000"/>
              </a:solidFill>
            </a:endParaRPr>
          </a:p>
        </p:txBody>
      </p:sp>
      <p:sp>
        <p:nvSpPr>
          <p:cNvPr id="111" name="Google Shape;111;p22"/>
          <p:cNvSpPr txBox="1">
            <a:spLocks noGrp="1"/>
          </p:cNvSpPr>
          <p:nvPr>
            <p:ph type="subTitle" idx="1"/>
          </p:nvPr>
        </p:nvSpPr>
        <p:spPr>
          <a:xfrm>
            <a:off x="104850" y="108675"/>
            <a:ext cx="8934300" cy="77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B3E25"/>
              </a:buClr>
              <a:buFont typeface="Proxima Nova"/>
              <a:buNone/>
            </a:pPr>
            <a:r>
              <a:rPr lang="en" sz="3200" dirty="0"/>
              <a:t>Muhammad Ali</a:t>
            </a:r>
            <a:r>
              <a:rPr lang="en" sz="3200" dirty="0">
                <a:solidFill>
                  <a:srgbClr val="EB3E25"/>
                </a:solidFill>
              </a:rPr>
              <a:t> | Legacy of “The Greatest”</a:t>
            </a:r>
            <a:endParaRPr sz="3200" dirty="0"/>
          </a:p>
        </p:txBody>
      </p:sp>
      <p:pic>
        <p:nvPicPr>
          <p:cNvPr id="112" name="Google Shape;112;p22"/>
          <p:cNvPicPr preferRelativeResize="0"/>
          <p:nvPr/>
        </p:nvPicPr>
        <p:blipFill>
          <a:blip r:embed="rId3">
            <a:alphaModFix/>
          </a:blip>
          <a:stretch>
            <a:fillRect/>
          </a:stretch>
        </p:blipFill>
        <p:spPr>
          <a:xfrm>
            <a:off x="4118250" y="956500"/>
            <a:ext cx="4178843" cy="39518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3752725" y="1722225"/>
            <a:ext cx="4703100" cy="14703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FFFFFF"/>
              </a:buClr>
              <a:buFont typeface="Proxima Nova"/>
              <a:buNone/>
            </a:pPr>
            <a:r>
              <a:rPr lang="en"/>
              <a:t>The End</a:t>
            </a:r>
            <a:endParaRPr/>
          </a:p>
        </p:txBody>
      </p:sp>
      <p:pic>
        <p:nvPicPr>
          <p:cNvPr id="118" name="Google Shape;118;p23"/>
          <p:cNvPicPr preferRelativeResize="0"/>
          <p:nvPr/>
        </p:nvPicPr>
        <p:blipFill rotWithShape="1">
          <a:blip r:embed="rId3">
            <a:alphaModFix/>
          </a:blip>
          <a:srcRect b="20477"/>
          <a:stretch/>
        </p:blipFill>
        <p:spPr>
          <a:xfrm>
            <a:off x="1269975" y="882000"/>
            <a:ext cx="2780350" cy="3150749"/>
          </a:xfrm>
          <a:prstGeom prst="rect">
            <a:avLst/>
          </a:prstGeom>
          <a:noFill/>
          <a:ln>
            <a:noFill/>
          </a:ln>
        </p:spPr>
      </p:pic>
    </p:spTree>
  </p:cSld>
  <p:clrMapOvr>
    <a:masterClrMapping/>
  </p:clrMapOvr>
</p:sld>
</file>

<file path=ppt/theme/theme1.xml><?xml version="1.0" encoding="utf-8"?>
<a:theme xmlns:a="http://schemas.openxmlformats.org/drawingml/2006/main" name="IIP Presentation Master 3">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1495</Words>
  <Application>Microsoft Office PowerPoint</Application>
  <PresentationFormat>On-screen Show (16:9)</PresentationFormat>
  <Paragraphs>87</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Cambria</vt:lpstr>
      <vt:lpstr>Calibri</vt:lpstr>
      <vt:lpstr>Proxima Nova</vt:lpstr>
      <vt:lpstr>Arial</vt:lpstr>
      <vt:lpstr>Georgia</vt:lpstr>
      <vt:lpstr>IIP Presentation Master 3</vt:lpstr>
      <vt:lpstr>Muhammad Ali: Voice for Justice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Muhammad Ali: Voice for Justice</dc:title>
  <cp:lastModifiedBy>Eldosoky, Jessica L</cp:lastModifiedBy>
  <cp:revision>1</cp:revision>
  <dcterms:modified xsi:type="dcterms:W3CDTF">2019-02-04T14:15:17Z</dcterms:modified>
</cp:coreProperties>
</file>